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1"/>
  </p:sldMasterIdLst>
  <p:notesMasterIdLst>
    <p:notesMasterId r:id="rId10"/>
  </p:notesMasterIdLst>
  <p:sldIdLst>
    <p:sldId id="264" r:id="rId2"/>
    <p:sldId id="268" r:id="rId3"/>
    <p:sldId id="274" r:id="rId4"/>
    <p:sldId id="273" r:id="rId5"/>
    <p:sldId id="270" r:id="rId6"/>
    <p:sldId id="271" r:id="rId7"/>
    <p:sldId id="272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 autoAdjust="0"/>
    <p:restoredTop sz="94664" autoAdjust="0"/>
  </p:normalViewPr>
  <p:slideViewPr>
    <p:cSldViewPr snapToGrid="0">
      <p:cViewPr varScale="1">
        <p:scale>
          <a:sx n="58" d="100"/>
          <a:sy n="58" d="100"/>
        </p:scale>
        <p:origin x="10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A5174-1665-4067-8A37-0C2585D39E79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B01DD-C9C1-4FFE-9D70-25E985BA2B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765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01DD-C9C1-4FFE-9D70-25E985BA2BBF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753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51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21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4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74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2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71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5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89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9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14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22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3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07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50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65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23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46A21-9786-41AE-896F-23795D718CC7}" type="datetimeFigureOut">
              <a:rPr lang="de-AT" smtClean="0"/>
              <a:t>16.04.2022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D4F95A-6D0A-46C0-B1B6-B95129E77A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7370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  <p:sldLayoutId id="2147484275" r:id="rId14"/>
    <p:sldLayoutId id="2147484276" r:id="rId15"/>
    <p:sldLayoutId id="2147484277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81313-3131-4CA4-9A09-9077D7D8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074" y="3057525"/>
            <a:ext cx="3873951" cy="9429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i="1" dirty="0"/>
              <a:t>Elektriker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9B3BE1-7E36-4265-943A-8D2CCF6BB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9025" y="4210050"/>
            <a:ext cx="5429250" cy="10858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6000" b="1" i="1" dirty="0">
                <a:solidFill>
                  <a:srgbClr val="FFFF00"/>
                </a:solidFill>
              </a:rPr>
              <a:t>David  Peer 3c</a:t>
            </a:r>
          </a:p>
        </p:txBody>
      </p:sp>
    </p:spTree>
    <p:extLst>
      <p:ext uri="{BB962C8B-B14F-4D97-AF65-F5344CB8AC3E}">
        <p14:creationId xmlns:p14="http://schemas.microsoft.com/office/powerpoint/2010/main" val="18946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523875"/>
            <a:ext cx="10666941" cy="1406525"/>
          </a:xfrm>
        </p:spPr>
        <p:txBody>
          <a:bodyPr>
            <a:noAutofit/>
          </a:bodyPr>
          <a:lstStyle/>
          <a:p>
            <a:pPr algn="ctr"/>
            <a:r>
              <a:rPr lang="de-AT" sz="6000" b="1" i="1" dirty="0"/>
              <a:t>Wie viel Geld bekommt man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97880"/>
            <a:ext cx="9379510" cy="5260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br>
              <a:rPr lang="de-AT" dirty="0"/>
            </a:br>
            <a:r>
              <a:rPr lang="de-AT" sz="2800" b="1" i="1" dirty="0">
                <a:solidFill>
                  <a:srgbClr val="FFFF00"/>
                </a:solidFill>
              </a:rPr>
              <a:t>1 Lehrjahr:    879€</a:t>
            </a:r>
          </a:p>
          <a:p>
            <a:pPr marL="0" indent="0">
              <a:buNone/>
            </a:pPr>
            <a:endParaRPr lang="de-AT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AT" sz="2800" b="1" i="1" dirty="0">
                <a:solidFill>
                  <a:srgbClr val="FFFF00"/>
                </a:solidFill>
              </a:rPr>
              <a:t>2 Lehrjahr :    1121€</a:t>
            </a:r>
            <a:br>
              <a:rPr lang="de-AT" sz="2800" b="1" i="1" dirty="0">
                <a:solidFill>
                  <a:srgbClr val="FFFF00"/>
                </a:solidFill>
              </a:rPr>
            </a:br>
            <a:r>
              <a:rPr lang="de-AT" sz="2800" b="1" i="1" dirty="0">
                <a:solidFill>
                  <a:srgbClr val="FFFF00"/>
                </a:solidFill>
              </a:rPr>
              <a:t>                           </a:t>
            </a:r>
            <a:br>
              <a:rPr lang="de-AT" sz="2800" b="1" i="1" dirty="0">
                <a:solidFill>
                  <a:srgbClr val="FFFF00"/>
                </a:solidFill>
              </a:rPr>
            </a:br>
            <a:endParaRPr lang="de-AT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AT" sz="2800" b="1" i="1" dirty="0">
                <a:solidFill>
                  <a:srgbClr val="FFFF00"/>
                </a:solidFill>
              </a:rPr>
              <a:t>3 Lehrjahr :    1345€</a:t>
            </a:r>
            <a:br>
              <a:rPr lang="de-AT" sz="2800" b="1" i="1" dirty="0">
                <a:solidFill>
                  <a:srgbClr val="FFFF00"/>
                </a:solidFill>
              </a:rPr>
            </a:br>
            <a:br>
              <a:rPr lang="de-AT" sz="2800" b="1" i="1" dirty="0">
                <a:solidFill>
                  <a:srgbClr val="FFFF00"/>
                </a:solidFill>
              </a:rPr>
            </a:br>
            <a:endParaRPr lang="de-AT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AT" sz="2800" b="1" i="1" dirty="0">
                <a:solidFill>
                  <a:srgbClr val="FFFF00"/>
                </a:solidFill>
              </a:rPr>
              <a:t>4 Lehrjahr :     1794€</a:t>
            </a:r>
          </a:p>
        </p:txBody>
      </p:sp>
    </p:spTree>
    <p:extLst>
      <p:ext uri="{BB962C8B-B14F-4D97-AF65-F5344CB8AC3E}">
        <p14:creationId xmlns:p14="http://schemas.microsoft.com/office/powerpoint/2010/main" val="32905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24766-1A32-4E80-BB81-D0E1AC72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66700"/>
            <a:ext cx="11181291" cy="1663700"/>
          </a:xfrm>
        </p:spPr>
        <p:txBody>
          <a:bodyPr>
            <a:noAutofit/>
          </a:bodyPr>
          <a:lstStyle/>
          <a:p>
            <a:pPr algn="ctr"/>
            <a:r>
              <a:rPr lang="de-DE" sz="6000" b="1" i="1" dirty="0"/>
              <a:t>Was macht man als Elektriker</a:t>
            </a:r>
            <a:endParaRPr lang="de-AT" sz="6000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39936-97DB-4100-B065-E84FA0F4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b="1" i="1" dirty="0">
                <a:solidFill>
                  <a:srgbClr val="FFFF00"/>
                </a:solidFill>
              </a:rPr>
              <a:t>Installation von neue Anlagen</a:t>
            </a:r>
          </a:p>
          <a:p>
            <a:r>
              <a:rPr lang="de-DE" sz="4000" b="1" i="1" dirty="0">
                <a:solidFill>
                  <a:srgbClr val="FFFF00"/>
                </a:solidFill>
              </a:rPr>
              <a:t>Umbaut Arbeiten bei Anlagen</a:t>
            </a:r>
          </a:p>
          <a:p>
            <a:r>
              <a:rPr lang="de-DE" sz="4000" b="1" i="1" dirty="0">
                <a:solidFill>
                  <a:srgbClr val="FFFF00"/>
                </a:solidFill>
              </a:rPr>
              <a:t>Fehlersuchen bei Störungen</a:t>
            </a:r>
            <a:endParaRPr lang="de-AT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98647-841B-4011-A879-70318413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AT" sz="6000" b="1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Berufsschule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55CCD7-0F9C-41EA-A4C4-ACF12BEDD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09" y="2235700"/>
            <a:ext cx="8596668" cy="3880773"/>
          </a:xfrm>
        </p:spPr>
        <p:txBody>
          <a:bodyPr>
            <a:normAutofit/>
          </a:bodyPr>
          <a:lstStyle/>
          <a:p>
            <a:r>
              <a:rPr lang="de-DE" sz="4000" b="1" i="1" dirty="0">
                <a:solidFill>
                  <a:srgbClr val="FFFF00"/>
                </a:solidFill>
              </a:rPr>
              <a:t>Betriebselektriker </a:t>
            </a:r>
          </a:p>
          <a:p>
            <a:r>
              <a:rPr lang="de-DE" sz="4000" b="1" i="1" dirty="0">
                <a:solidFill>
                  <a:srgbClr val="FFFF00"/>
                </a:solidFill>
              </a:rPr>
              <a:t>Brandmeldetechniker</a:t>
            </a:r>
          </a:p>
          <a:p>
            <a:r>
              <a:rPr lang="de-DE" sz="4000" b="1" i="1" dirty="0">
                <a:solidFill>
                  <a:srgbClr val="FFFF00"/>
                </a:solidFill>
              </a:rPr>
              <a:t>Alarmanlagentechniker</a:t>
            </a:r>
          </a:p>
          <a:p>
            <a:r>
              <a:rPr lang="de-DE" sz="4000" b="1" i="1" dirty="0">
                <a:solidFill>
                  <a:srgbClr val="FFFF00"/>
                </a:solidFill>
              </a:rPr>
              <a:t>Funktechniker </a:t>
            </a:r>
            <a:endParaRPr lang="de-AT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6000" b="1" i="1" dirty="0"/>
              <a:t>Lehrjahre</a:t>
            </a:r>
            <a:endParaRPr lang="de-AT" sz="4000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5846" y="2063396"/>
            <a:ext cx="10904661" cy="3311189"/>
          </a:xfrm>
        </p:spPr>
        <p:txBody>
          <a:bodyPr>
            <a:normAutofit/>
          </a:bodyPr>
          <a:lstStyle/>
          <a:p>
            <a:r>
              <a:rPr lang="de-AT" sz="4000" b="1" i="1" dirty="0">
                <a:solidFill>
                  <a:srgbClr val="FFFF00"/>
                </a:solidFill>
              </a:rPr>
              <a:t>4 Jahre</a:t>
            </a:r>
          </a:p>
        </p:txBody>
      </p:sp>
    </p:spTree>
    <p:extLst>
      <p:ext uri="{BB962C8B-B14F-4D97-AF65-F5344CB8AC3E}">
        <p14:creationId xmlns:p14="http://schemas.microsoft.com/office/powerpoint/2010/main" val="10926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6000" b="1" i="1" dirty="0"/>
              <a:t>Firmen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3200" b="1" i="1" dirty="0">
                <a:solidFill>
                  <a:srgbClr val="FFFF00"/>
                </a:solidFill>
              </a:rPr>
              <a:t>Ortner</a:t>
            </a:r>
          </a:p>
          <a:p>
            <a:r>
              <a:rPr lang="de-AT" sz="3200" b="1" i="1" dirty="0">
                <a:solidFill>
                  <a:srgbClr val="FFFF00"/>
                </a:solidFill>
              </a:rPr>
              <a:t>Fiegel und Spielberger</a:t>
            </a:r>
          </a:p>
          <a:p>
            <a:r>
              <a:rPr lang="de-AT" sz="3200" b="1" i="1" dirty="0">
                <a:solidFill>
                  <a:srgbClr val="FFFF00"/>
                </a:solidFill>
              </a:rPr>
              <a:t>TAG</a:t>
            </a:r>
          </a:p>
          <a:p>
            <a:r>
              <a:rPr lang="de-AT" sz="3200" b="1" i="1" dirty="0">
                <a:solidFill>
                  <a:srgbClr val="FFFF00"/>
                </a:solidFill>
              </a:rPr>
              <a:t>Sillpark</a:t>
            </a:r>
          </a:p>
        </p:txBody>
      </p:sp>
    </p:spTree>
    <p:extLst>
      <p:ext uri="{BB962C8B-B14F-4D97-AF65-F5344CB8AC3E}">
        <p14:creationId xmlns:p14="http://schemas.microsoft.com/office/powerpoint/2010/main" val="23563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6000" b="1" i="1" dirty="0"/>
              <a:t>Berufsmerkmale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b="1" i="1" dirty="0">
                <a:solidFill>
                  <a:srgbClr val="FFFF00"/>
                </a:solidFill>
              </a:rPr>
              <a:t>Arbeiten mit Strom</a:t>
            </a:r>
          </a:p>
          <a:p>
            <a:r>
              <a:rPr lang="de-DE" sz="3200" b="1" i="1" dirty="0">
                <a:solidFill>
                  <a:srgbClr val="FFFF00"/>
                </a:solidFill>
              </a:rPr>
              <a:t>Konzentriert Arbeiten</a:t>
            </a:r>
          </a:p>
          <a:p>
            <a:r>
              <a:rPr lang="de-DE" sz="3200" b="1" i="1" dirty="0">
                <a:solidFill>
                  <a:srgbClr val="FFFF00"/>
                </a:solidFill>
              </a:rPr>
              <a:t>Genau Arbeiten</a:t>
            </a:r>
            <a:endParaRPr lang="de-AT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de-AT" b="1" i="1"/>
              <a:t>Projekt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653AEC-CD68-44F6-A218-BC748F53C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90" y="1221800"/>
            <a:ext cx="1984583" cy="2761110"/>
          </a:xfrm>
          <a:prstGeom prst="rect">
            <a:avLst/>
          </a:prstGeom>
        </p:spPr>
      </p:pic>
      <p:pic>
        <p:nvPicPr>
          <p:cNvPr id="5" name="Grafik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4990FBF1-B62F-4A82-B262-B4D395E38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270000"/>
            <a:ext cx="2229599" cy="2765339"/>
          </a:xfrm>
          <a:prstGeom prst="rect">
            <a:avLst/>
          </a:prstGeom>
        </p:spPr>
      </p:pic>
      <p:pic>
        <p:nvPicPr>
          <p:cNvPr id="7" name="Grafik 6" descr="Ein Bild, das drinnen, Wand enthält.&#10;&#10;Automatisch generierte Beschreibung">
            <a:extLst>
              <a:ext uri="{FF2B5EF4-FFF2-40B4-BE49-F238E27FC236}">
                <a16:creationId xmlns:a16="http://schemas.microsoft.com/office/drawing/2014/main" id="{468455F6-DAA7-4718-B639-C34A783A70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2932" b="-1"/>
          <a:stretch/>
        </p:blipFill>
        <p:spPr>
          <a:xfrm>
            <a:off x="838190" y="4256116"/>
            <a:ext cx="1984584" cy="26018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17920" y="2160589"/>
            <a:ext cx="3056081" cy="4439716"/>
          </a:xfrm>
        </p:spPr>
        <p:txBody>
          <a:bodyPr>
            <a:noAutofit/>
          </a:bodyPr>
          <a:lstStyle/>
          <a:p>
            <a:r>
              <a:rPr lang="de-DE" sz="2800" b="1" i="1" dirty="0"/>
              <a:t>Elektrisches Schaltbild einer Wohneinheit mit Stromquelle, Schalter,  Lampen, Kabelkanäle  Leitungen aus Kupfer </a:t>
            </a:r>
            <a:endParaRPr lang="de-AT" sz="2800" b="1" i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1A1B63-D9CF-42AA-867A-3CED943FEC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" t="660" r="9573" b="17801"/>
          <a:stretch/>
        </p:blipFill>
        <p:spPr>
          <a:xfrm rot="16200000">
            <a:off x="3780642" y="4149445"/>
            <a:ext cx="1986396" cy="26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91</Words>
  <Application>Microsoft Office PowerPoint</Application>
  <PresentationFormat>Breitbild</PresentationFormat>
  <Paragraphs>32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Facette</vt:lpstr>
      <vt:lpstr>Elektriker</vt:lpstr>
      <vt:lpstr>Wie viel Geld bekommt man</vt:lpstr>
      <vt:lpstr>Was macht man als Elektriker</vt:lpstr>
      <vt:lpstr>Berufsschule</vt:lpstr>
      <vt:lpstr>Lehrjahre</vt:lpstr>
      <vt:lpstr>Firmen</vt:lpstr>
      <vt:lpstr>Berufsmerkmale</vt:lpstr>
      <vt:lpstr>Projekt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Elektriker</dc:title>
  <dc:creator>Peer David Gerhard, SchülerIn</dc:creator>
  <cp:lastModifiedBy>Peer David Gerhard, SchülerIn</cp:lastModifiedBy>
  <cp:revision>48</cp:revision>
  <dcterms:created xsi:type="dcterms:W3CDTF">2022-03-10T08:48:50Z</dcterms:created>
  <dcterms:modified xsi:type="dcterms:W3CDTF">2022-04-16T10:47:35Z</dcterms:modified>
</cp:coreProperties>
</file>