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9" r:id="rId5"/>
    <p:sldId id="260" r:id="rId6"/>
    <p:sldId id="261" r:id="rId7"/>
    <p:sldId id="262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DD8BC-FAA7-4362-BACE-ECB405BE9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6709EC-B108-41F2-9951-BD8F57C8C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93EBCD-7C9F-425F-AC8F-EEB04B2F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6D2826-6D54-46E6-9339-A811FCEB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2D8968-43AE-41BC-8114-156DE701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432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0E0B1-4FF0-4F94-BA99-77E44522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0E70A8-6959-4A15-883A-221B824F2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F7E12D-1196-411C-9BF0-61438D8F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49CAD-FA0A-42ED-8C7C-7D0B3FC3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D2C9C8-2308-4726-BEB9-AB277870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57F5F1-B647-48FF-A6EB-31912E35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2ACAB8-E223-4A72-BCEB-47B597B5D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9FCBC3-C001-4532-AB0E-5ADC280A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0B59C9-36F2-4789-B3F2-FB392346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61D9A-BAA3-4A50-AD62-A456D1B7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164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DD223-7D8D-4A35-81C1-820E730E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8510BC-51BC-402F-8B43-E5BDA3DD6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A9CB65-DCAF-4A8F-8C65-76D955AB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317A4-88F6-4289-B10F-66A1B08F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7056DB-2D93-48C4-932E-DE9A34B0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726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F5D5B-7793-439D-B692-536AF795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75FF5A-7DA0-4F04-BFB6-04C2C59D4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1BC87A-8461-415A-8424-3D463A92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E4B7B5-C828-4E3C-94AC-972397B5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4FAD4-EE70-4E13-9DA4-F4AD11C0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02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F8D85-2C56-4374-95A6-10A92BF5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93B0AF-65DF-47C6-B5A4-EC7EF234B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223CC5-7BC6-422F-BA87-13D1C74B3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1D9FCA-8EF6-4B7D-AFC5-E1AACEAF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7C4676-7B6B-4299-B34A-1F5FD7C4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98ACCE-F810-45F9-877C-90FB2D21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927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7857A-4304-47DC-A368-351890B0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9917C6-DC96-42A3-A5ED-F8306C0E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97D30F-6409-4FD8-A39B-66103ADA2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63EC6E-709C-4719-98D5-994A7377A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DFEA66-5A64-4D4F-8247-9ED50D242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EA9241-5959-4652-8266-68C9E331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F49AEB-04ED-4CA2-A515-169ECCD0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ECF1AA3-0D2A-4443-AAE0-40BCDAD6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544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1B121-C599-47F7-9D0F-B27C1355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0CAD98-ADAB-4373-BE29-F3FAA335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7A9BBE-0A40-415F-875B-DB4FEEC3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9432CA-CABA-475C-B73E-C97AD092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520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7F9AF7-C4E8-4C42-8709-2B0D5B86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3450E7-E213-4222-BAF5-7AE2943A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711B68-AE57-46FA-83C5-909F00FF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05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D7495-45E9-4185-8641-1ED9A80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C2315-A47A-43C5-B068-640BEF6B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F0ADA9-7730-4881-9038-6CA2E8FD1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8C0099-F837-41CE-94FC-FD4648ED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78F3D2-23D8-44C7-854B-70D9462E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751A56-B271-49F2-9A33-DA712DDF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448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5B643-3589-4BC9-82BD-7575B16B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A767577-FF61-4C97-B08F-9CB95A1B1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E5E00-16AD-40B5-8E10-4BEF70360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B162FB-DD93-4F09-A4E3-697B7A38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1895DF-A25C-4C73-AC5C-225AA3C4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FD7EE-0CA7-4EA4-AF94-8EB6A0F2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261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DF7790-46A2-4C34-8B06-C0AA0852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692CB-2316-48AF-AF0C-A2C3B7596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048407-9273-42F1-8346-4614C8063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E8607-EA9C-4391-880D-2FE234AA3BC8}" type="datetimeFigureOut">
              <a:rPr lang="de-AT" smtClean="0"/>
              <a:t>08.04.2022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841D9B-60AB-4ED6-A049-7944EFAEF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374893-AFAF-441A-BB2E-5C97B1F3A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3952-4556-4599-8772-CF67E239C3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490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8CED9-2B4A-42CA-A7B0-078193E8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u="sng" dirty="0" smtClean="0">
                <a:solidFill>
                  <a:srgbClr val="FF0000"/>
                </a:solidFill>
              </a:rPr>
              <a:t>Kindergartenpädagogin</a:t>
            </a:r>
            <a:endParaRPr lang="de-AT" sz="4800" b="1" u="sng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8A9332-1A3A-4098-BB8D-76EB1930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rgbClr val="FF0000"/>
                </a:solidFill>
              </a:rPr>
              <a:t>Inhaltsverzeichnis:</a:t>
            </a:r>
          </a:p>
          <a:p>
            <a:r>
              <a:rPr lang="de-AT" dirty="0" smtClean="0"/>
              <a:t>Ausbildung</a:t>
            </a:r>
          </a:p>
          <a:p>
            <a:r>
              <a:rPr lang="de-AT" dirty="0" smtClean="0"/>
              <a:t>Schulische Ausbildung</a:t>
            </a:r>
          </a:p>
          <a:p>
            <a:r>
              <a:rPr lang="de-AT" dirty="0" smtClean="0"/>
              <a:t>Berufsfelder nach der Ausbildung </a:t>
            </a:r>
          </a:p>
          <a:p>
            <a:r>
              <a:rPr lang="de-AT" dirty="0" smtClean="0"/>
              <a:t>Fähigkeit und Fertigkeit, die man mitbringen sollte</a:t>
            </a:r>
          </a:p>
          <a:p>
            <a:r>
              <a:rPr lang="de-AT" dirty="0" smtClean="0"/>
              <a:t>Tätigkeiten einer Kindergartenpädagogin</a:t>
            </a:r>
          </a:p>
          <a:p>
            <a:r>
              <a:rPr lang="de-AT" dirty="0" smtClean="0"/>
              <a:t>Gehalt</a:t>
            </a:r>
          </a:p>
          <a:p>
            <a:r>
              <a:rPr lang="de-AT" dirty="0" smtClean="0"/>
              <a:t>Arbeitszeiten</a:t>
            </a:r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88" y="73445"/>
            <a:ext cx="2452254" cy="32696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6" y="3478054"/>
            <a:ext cx="2451909" cy="32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9818" y="2695202"/>
            <a:ext cx="3832412" cy="1052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600" dirty="0" smtClean="0"/>
              <a:t>Danke für eure Aufmerksamkeit </a:t>
            </a:r>
            <a:endParaRPr lang="de-AT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81" y="-1"/>
            <a:ext cx="3119719" cy="4159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823"/>
            <a:ext cx="2823883" cy="37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Ausbildung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9640" y="19284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/>
            </a:r>
            <a:br>
              <a:rPr lang="de-AT" dirty="0"/>
            </a:br>
            <a:r>
              <a:rPr lang="de-AT" dirty="0"/>
              <a:t>-5-jährige Schulausbildung -Bildungsanstalt für Elementarpädagogik (</a:t>
            </a:r>
            <a:r>
              <a:rPr lang="de-AT" dirty="0" err="1"/>
              <a:t>BAfEP</a:t>
            </a:r>
            <a:r>
              <a:rPr lang="de-AT" dirty="0"/>
              <a:t>) mit </a:t>
            </a:r>
            <a:r>
              <a:rPr lang="de-AT" dirty="0" smtClean="0"/>
              <a:t>Matura</a:t>
            </a:r>
          </a:p>
          <a:p>
            <a:pPr marL="0" indent="0">
              <a:buNone/>
            </a:pPr>
            <a:r>
              <a:rPr lang="de-AT" dirty="0"/>
              <a:t/>
            </a:r>
            <a:br>
              <a:rPr lang="de-AT" dirty="0"/>
            </a:br>
            <a:r>
              <a:rPr lang="de-AT" dirty="0"/>
              <a:t>-Voraussetzung -Aufnahme)2-jährige Schulausbildung am Kolleg -Elementarpädagogik (Matura oder Berufsreifeprüfung- Voraussetzung-Aufnahme)</a:t>
            </a:r>
            <a:br>
              <a:rPr lang="de-AT" dirty="0"/>
            </a:b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2014" t="13165" r="21374" b="14079"/>
          <a:stretch/>
        </p:blipFill>
        <p:spPr>
          <a:xfrm>
            <a:off x="8805333" y="4409805"/>
            <a:ext cx="3386667" cy="24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Schulische</a:t>
            </a:r>
            <a:r>
              <a:rPr lang="de-AT" sz="4800" i="1" dirty="0" smtClean="0">
                <a:solidFill>
                  <a:srgbClr val="FF0000"/>
                </a:solidFill>
              </a:rPr>
              <a:t> </a:t>
            </a:r>
            <a:r>
              <a:rPr lang="de-AT" sz="4800" b="1" dirty="0" smtClean="0">
                <a:solidFill>
                  <a:srgbClr val="FF0000"/>
                </a:solidFill>
              </a:rPr>
              <a:t>Ausbildung </a:t>
            </a:r>
            <a:endParaRPr lang="de-AT" sz="4800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Zusätzlich </a:t>
            </a:r>
            <a:r>
              <a:rPr lang="de-AT" dirty="0"/>
              <a:t>zur </a:t>
            </a:r>
            <a:r>
              <a:rPr lang="de-AT" dirty="0" smtClean="0"/>
              <a:t>Regelausbildung wichtige </a:t>
            </a:r>
            <a:r>
              <a:rPr lang="de-AT" dirty="0"/>
              <a:t>Fächer wie Pädagogik und Didaktik </a:t>
            </a:r>
            <a:r>
              <a:rPr lang="de-AT" dirty="0" smtClean="0"/>
              <a:t>unterrichtet</a:t>
            </a:r>
          </a:p>
          <a:p>
            <a:r>
              <a:rPr lang="de-AT" dirty="0" smtClean="0"/>
              <a:t>ab </a:t>
            </a:r>
            <a:r>
              <a:rPr lang="de-AT" dirty="0"/>
              <a:t>der ersten Klasse Praxistage, an denen man in den Kindergarten geht und den Kindergartenalltag mitbekommt.</a:t>
            </a: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69" y="3115425"/>
            <a:ext cx="2806931" cy="37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Berufsfelder nach der Ausbildung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3A2B36-05B4-487B-AF98-E88DD56A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Kinderkrippe (Betreuung von Kindern im Alter von 0,5-3 Jahren)</a:t>
            </a:r>
          </a:p>
          <a:p>
            <a:pPr lvl="0"/>
            <a:r>
              <a:rPr lang="de-AT" dirty="0" smtClean="0"/>
              <a:t>Kindergarten (Betreuung von Kindern im Alter von 3-6 Jahren)</a:t>
            </a:r>
          </a:p>
          <a:p>
            <a:pPr lvl="0"/>
            <a:r>
              <a:rPr lang="de-AT" dirty="0" smtClean="0"/>
              <a:t>Schülerhort (Betreuung von Kindern im Alter von 6-14 Jahren)</a:t>
            </a:r>
          </a:p>
          <a:p>
            <a:r>
              <a:rPr lang="de-AT" dirty="0" smtClean="0"/>
              <a:t>Pädagogische Einrichtungen im Sozial- und Therapiebereich </a:t>
            </a:r>
            <a:endParaRPr lang="de-AT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4"/>
          <a:stretch/>
        </p:blipFill>
        <p:spPr>
          <a:xfrm>
            <a:off x="9734204" y="3283483"/>
            <a:ext cx="2457796" cy="35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3922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solidFill>
                  <a:srgbClr val="FF0000"/>
                </a:solidFill>
              </a:rPr>
              <a:t>Fähigkeiten und Fertigkeiten, die man mitbringen </a:t>
            </a:r>
            <a:r>
              <a:rPr lang="de-AT" sz="4000" b="1" dirty="0" smtClean="0">
                <a:solidFill>
                  <a:srgbClr val="FF0000"/>
                </a:solidFill>
              </a:rPr>
              <a:t>sollte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C957E4D-73E6-4664-B2F8-B9412795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530"/>
            <a:ext cx="10515600" cy="5494714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sz="11200" dirty="0" smtClean="0"/>
              <a:t>Hilfsbereitschaft                                                  </a:t>
            </a:r>
          </a:p>
          <a:p>
            <a:r>
              <a:rPr lang="de-DE" sz="11200" dirty="0" smtClean="0"/>
              <a:t>Teamfähigkeit                                                        </a:t>
            </a:r>
          </a:p>
          <a:p>
            <a:r>
              <a:rPr lang="de-DE" sz="11200" dirty="0" smtClean="0"/>
              <a:t>Flexibilität</a:t>
            </a:r>
          </a:p>
          <a:p>
            <a:r>
              <a:rPr lang="de-DE" sz="11200" dirty="0" smtClean="0"/>
              <a:t>Ordentlichkeit</a:t>
            </a:r>
          </a:p>
          <a:p>
            <a:r>
              <a:rPr lang="de-DE" sz="11200" dirty="0" smtClean="0"/>
              <a:t>Höflichkeit und offene Art</a:t>
            </a:r>
          </a:p>
          <a:p>
            <a:r>
              <a:rPr lang="de-DE" sz="11200" dirty="0" smtClean="0"/>
              <a:t>Kreativität</a:t>
            </a:r>
          </a:p>
          <a:p>
            <a:r>
              <a:rPr lang="de-DE" sz="11200" dirty="0" smtClean="0"/>
              <a:t>Einfühlungsvermögen</a:t>
            </a:r>
          </a:p>
          <a:p>
            <a:r>
              <a:rPr lang="de-DE" sz="11200" dirty="0" smtClean="0"/>
              <a:t>Kommunikationsfähigkeit</a:t>
            </a:r>
          </a:p>
          <a:p>
            <a:r>
              <a:rPr lang="de-DE" sz="11200" dirty="0" smtClean="0"/>
              <a:t>Verantwortungsbewusstsein</a:t>
            </a:r>
          </a:p>
          <a:p>
            <a:r>
              <a:rPr lang="de-DE" sz="11200" dirty="0" smtClean="0"/>
              <a:t>Freude am Kontakt mit Menschen</a:t>
            </a:r>
          </a:p>
          <a:p>
            <a:r>
              <a:rPr lang="de-DE" sz="11200" dirty="0" smtClean="0"/>
              <a:t>Organisationstalent</a:t>
            </a:r>
          </a:p>
          <a:p>
            <a:r>
              <a:rPr lang="de-DE" sz="11200" dirty="0" smtClean="0"/>
              <a:t>Keine Lärmempfindlichkeit</a:t>
            </a:r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97" y="1047086"/>
            <a:ext cx="2500292" cy="33337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58" y="1047086"/>
            <a:ext cx="2522568" cy="33634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61151" y="4128308"/>
            <a:ext cx="2039801" cy="27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5300" b="1" dirty="0">
                <a:solidFill>
                  <a:srgbClr val="FF0000"/>
                </a:solidFill>
              </a:rPr>
              <a:t>Tätigkeiten einer </a:t>
            </a:r>
            <a:r>
              <a:rPr lang="de-AT" sz="5300" b="1" dirty="0" smtClean="0">
                <a:solidFill>
                  <a:srgbClr val="FF0000"/>
                </a:solidFill>
              </a:rPr>
              <a:t>Kindergartenpädagogin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E85B76-38B5-48EC-B528-1CDA4946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098"/>
            <a:ext cx="10515600" cy="5270269"/>
          </a:xfrm>
        </p:spPr>
        <p:txBody>
          <a:bodyPr>
            <a:normAutofit fontScale="47500" lnSpcReduction="20000"/>
          </a:bodyPr>
          <a:lstStyle/>
          <a:p>
            <a:r>
              <a:rPr lang="de-DE" sz="5800" dirty="0" smtClean="0"/>
              <a:t>Mit den Kindern malen, spielen und basteln</a:t>
            </a:r>
          </a:p>
          <a:p>
            <a:r>
              <a:rPr lang="de-DE" sz="5800" dirty="0" smtClean="0"/>
              <a:t>Musizieren und Singen</a:t>
            </a:r>
          </a:p>
          <a:p>
            <a:r>
              <a:rPr lang="de-DE" sz="5800" dirty="0" smtClean="0"/>
              <a:t>Entwicklungsstand der Kinder beobachten</a:t>
            </a:r>
          </a:p>
          <a:p>
            <a:r>
              <a:rPr lang="de-DE" sz="5800" dirty="0" smtClean="0"/>
              <a:t>Monats- und Jahresplanungen erstellen</a:t>
            </a:r>
          </a:p>
          <a:p>
            <a:r>
              <a:rPr lang="de-DE" sz="5800" dirty="0" smtClean="0"/>
              <a:t>An Teamsitzungen und Besprechungen teilnehmen</a:t>
            </a:r>
          </a:p>
          <a:p>
            <a:r>
              <a:rPr lang="de-DE" sz="5800" dirty="0" smtClean="0"/>
              <a:t>Elternabende und Feste planen und abhalten</a:t>
            </a:r>
          </a:p>
          <a:p>
            <a:r>
              <a:rPr lang="de-DE" sz="5800" dirty="0" smtClean="0"/>
              <a:t>Bildungsinhalte auf spielerische Art näherbringen</a:t>
            </a:r>
          </a:p>
          <a:p>
            <a:r>
              <a:rPr lang="de-DE" sz="5800" dirty="0" smtClean="0"/>
              <a:t>Unterstützung beim Aufbau von Geschicklichkeit, Sprachentwicklung -Konzentration</a:t>
            </a:r>
          </a:p>
          <a:p>
            <a:r>
              <a:rPr lang="de-DE" sz="5800" dirty="0" smtClean="0"/>
              <a:t>Förderung zur Selbstständigkeit</a:t>
            </a:r>
          </a:p>
          <a:p>
            <a:r>
              <a:rPr lang="de-DE" sz="5800" dirty="0" smtClean="0"/>
              <a:t>Regelmäßiger Austausch über das Kind mit den Erziehungsberechtigen</a:t>
            </a:r>
          </a:p>
          <a:p>
            <a:r>
              <a:rPr lang="de-DE" sz="5800" dirty="0" smtClean="0"/>
              <a:t>Betreuung von Praktikanten</a:t>
            </a:r>
          </a:p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01" y="1130214"/>
            <a:ext cx="2225803" cy="30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Gehalt 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56CD95-4BF5-43E6-AD07-83CF1CE14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Einstiegsgehalt laut Kollektivvertrag: 1590€ - 2680€ (laut AMS)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41" y="2746189"/>
            <a:ext cx="3083859" cy="41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Arbeitszeiten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DAC556-8FB6-4A59-AB35-73DC2973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Von 40 Stunden Arbeitszeit sind 5 Stunden zur Vorbereitung und 35 Stunden im Kindergarten zu arbeiten</a:t>
            </a:r>
          </a:p>
          <a:p>
            <a:r>
              <a:rPr lang="de-DE" sz="3200" dirty="0" smtClean="0"/>
              <a:t>Je nach vereinbartem Vertrag hat man in den Ferien frei oder man hat 5 Wochen Urlaub im Jahr </a:t>
            </a:r>
            <a:endParaRPr lang="de-AT" sz="3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24" y="3337099"/>
            <a:ext cx="2640676" cy="352090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89" y="3344486"/>
            <a:ext cx="2635135" cy="35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Gruppenregeln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558637" y="2188663"/>
            <a:ext cx="2420389" cy="535190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immer zuhören 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54198" r="74623" b="35252"/>
          <a:stretch/>
        </p:blipFill>
        <p:spPr>
          <a:xfrm>
            <a:off x="610986" y="2000337"/>
            <a:ext cx="728750" cy="723516"/>
          </a:xfrm>
          <a:prstGeom prst="rect">
            <a:avLst/>
          </a:prstGeom>
        </p:spPr>
      </p:pic>
      <p:sp>
        <p:nvSpPr>
          <p:cNvPr id="8" name="Inhaltsplatzhalter 4"/>
          <p:cNvSpPr txBox="1">
            <a:spLocks/>
          </p:cNvSpPr>
          <p:nvPr/>
        </p:nvSpPr>
        <p:spPr>
          <a:xfrm>
            <a:off x="1713807" y="3313653"/>
            <a:ext cx="2703021" cy="535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sz="11200" dirty="0" smtClean="0"/>
              <a:t>nicht laufen</a:t>
            </a:r>
            <a:endParaRPr lang="de-AT" sz="11200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1558637" y="4561503"/>
            <a:ext cx="3670068" cy="535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sz="11200" dirty="0" smtClean="0"/>
              <a:t>immer aufräumen</a:t>
            </a:r>
            <a:endParaRPr lang="de-AT" sz="11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70710" r="72960" b="19766"/>
          <a:stretch/>
        </p:blipFill>
        <p:spPr>
          <a:xfrm>
            <a:off x="577735" y="3313653"/>
            <a:ext cx="980902" cy="72276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53266" r="45106" b="32126"/>
          <a:stretch/>
        </p:blipFill>
        <p:spPr>
          <a:xfrm>
            <a:off x="90054" y="4425930"/>
            <a:ext cx="1496291" cy="80633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70946" r="46704" b="11471"/>
          <a:stretch/>
        </p:blipFill>
        <p:spPr>
          <a:xfrm>
            <a:off x="99753" y="5686493"/>
            <a:ext cx="1022465" cy="798022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1485208" y="565938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800" dirty="0"/>
              <a:t>mit Autos nur auf den Teppich </a:t>
            </a:r>
            <a:r>
              <a:rPr lang="de-AT" sz="2800" dirty="0" smtClean="0"/>
              <a:t>spielen</a:t>
            </a:r>
            <a:endParaRPr lang="de-AT" sz="2800" dirty="0"/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6598023" y="1690688"/>
            <a:ext cx="4500283" cy="170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7691717" y="992045"/>
            <a:ext cx="4500283" cy="170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82" y="788857"/>
            <a:ext cx="2499577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20" grpId="0"/>
      <p:bldP spid="11" grpId="0" build="p"/>
      <p:bldP spid="1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Breitbild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Kindergartenpädagogin</vt:lpstr>
      <vt:lpstr>Ausbildung</vt:lpstr>
      <vt:lpstr>Schulische Ausbildung </vt:lpstr>
      <vt:lpstr>Berufsfelder nach der Ausbildung</vt:lpstr>
      <vt:lpstr>Fähigkeiten und Fertigkeiten, die man mitbringen sollte </vt:lpstr>
      <vt:lpstr>Tätigkeiten einer Kindergartenpädagogin </vt:lpstr>
      <vt:lpstr>Gehalt </vt:lpstr>
      <vt:lpstr>Arbeitszeiten</vt:lpstr>
      <vt:lpstr>Gruppenregeln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Kindergartenpädagogin:</dc:title>
  <dc:creator>harald viertler</dc:creator>
  <cp:lastModifiedBy>Ilmer Hannah, SchülerIn</cp:lastModifiedBy>
  <cp:revision>16</cp:revision>
  <dcterms:created xsi:type="dcterms:W3CDTF">2022-03-10T14:15:55Z</dcterms:created>
  <dcterms:modified xsi:type="dcterms:W3CDTF">2022-04-08T07:07:37Z</dcterms:modified>
</cp:coreProperties>
</file>