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9421E-DB99-4CE8-94F7-BA6FE7CDDE30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A3139C2-661B-4AA4-BD3A-4FA1F0AD1737}">
      <dgm:prSet/>
      <dgm:spPr/>
      <dgm:t>
        <a:bodyPr/>
        <a:lstStyle/>
        <a:p>
          <a:r>
            <a:rPr lang="de-AT"/>
            <a:t>Schule : AZW Innsbruck, Dauer 3 Jahre</a:t>
          </a:r>
          <a:endParaRPr lang="en-US"/>
        </a:p>
      </dgm:t>
    </dgm:pt>
    <dgm:pt modelId="{2285ADE2-71B1-48BB-B2C0-936F7DC85A05}" type="parTrans" cxnId="{EFF06E31-0562-41FB-94DC-3A6538A999CA}">
      <dgm:prSet/>
      <dgm:spPr/>
      <dgm:t>
        <a:bodyPr/>
        <a:lstStyle/>
        <a:p>
          <a:endParaRPr lang="en-US"/>
        </a:p>
      </dgm:t>
    </dgm:pt>
    <dgm:pt modelId="{68102797-A58C-4865-97A7-7CAE713D4711}" type="sibTrans" cxnId="{EFF06E31-0562-41FB-94DC-3A6538A999CA}">
      <dgm:prSet/>
      <dgm:spPr/>
      <dgm:t>
        <a:bodyPr/>
        <a:lstStyle/>
        <a:p>
          <a:endParaRPr lang="en-US"/>
        </a:p>
      </dgm:t>
    </dgm:pt>
    <dgm:pt modelId="{E2D9C546-4DF7-4C0A-89E4-6A42B9B22B7D}">
      <dgm:prSet/>
      <dgm:spPr/>
      <dgm:t>
        <a:bodyPr/>
        <a:lstStyle/>
        <a:p>
          <a:r>
            <a:rPr lang="de-AT"/>
            <a:t>Mindestalter : 17 Jahre</a:t>
          </a:r>
          <a:endParaRPr lang="en-US"/>
        </a:p>
      </dgm:t>
    </dgm:pt>
    <dgm:pt modelId="{FE6E15F3-BFF7-43F5-9E6D-BBCAEF2D783C}" type="parTrans" cxnId="{97388B08-858E-4015-9779-2B0E5AD84DA7}">
      <dgm:prSet/>
      <dgm:spPr/>
      <dgm:t>
        <a:bodyPr/>
        <a:lstStyle/>
        <a:p>
          <a:endParaRPr lang="en-US"/>
        </a:p>
      </dgm:t>
    </dgm:pt>
    <dgm:pt modelId="{354A9A59-844E-438A-9229-55E1A01D168A}" type="sibTrans" cxnId="{97388B08-858E-4015-9779-2B0E5AD84DA7}">
      <dgm:prSet/>
      <dgm:spPr/>
      <dgm:t>
        <a:bodyPr/>
        <a:lstStyle/>
        <a:p>
          <a:endParaRPr lang="en-US"/>
        </a:p>
      </dgm:t>
    </dgm:pt>
    <dgm:pt modelId="{80E6E3B4-0587-4FE6-B659-D30201437C08}">
      <dgm:prSet/>
      <dgm:spPr/>
      <dgm:t>
        <a:bodyPr/>
        <a:lstStyle/>
        <a:p>
          <a:r>
            <a:rPr lang="de-AT"/>
            <a:t>Ausbildungsdauer: 2 Jahre</a:t>
          </a:r>
          <a:endParaRPr lang="en-US"/>
        </a:p>
      </dgm:t>
    </dgm:pt>
    <dgm:pt modelId="{D92B57EA-5396-4157-8DAF-3E11CC940881}" type="parTrans" cxnId="{7D6FD814-CB85-4865-A096-B02A89FDE832}">
      <dgm:prSet/>
      <dgm:spPr/>
      <dgm:t>
        <a:bodyPr/>
        <a:lstStyle/>
        <a:p>
          <a:endParaRPr lang="en-US"/>
        </a:p>
      </dgm:t>
    </dgm:pt>
    <dgm:pt modelId="{A0EBED30-9604-4BD7-8AB8-8320BDF3D3D6}" type="sibTrans" cxnId="{7D6FD814-CB85-4865-A096-B02A89FDE832}">
      <dgm:prSet/>
      <dgm:spPr/>
      <dgm:t>
        <a:bodyPr/>
        <a:lstStyle/>
        <a:p>
          <a:endParaRPr lang="en-US"/>
        </a:p>
      </dgm:t>
    </dgm:pt>
    <dgm:pt modelId="{76192B13-C9FA-4790-BC06-5BA9C16FFFD0}">
      <dgm:prSet/>
      <dgm:spPr/>
      <dgm:t>
        <a:bodyPr/>
        <a:lstStyle/>
        <a:p>
          <a:r>
            <a:rPr lang="de-AT"/>
            <a:t>Erfolgreiche Absolvierung von 10 Schulstufen</a:t>
          </a:r>
          <a:endParaRPr lang="en-US"/>
        </a:p>
      </dgm:t>
    </dgm:pt>
    <dgm:pt modelId="{41D44A81-4193-4D19-BBA4-5D52DFBF6E71}" type="parTrans" cxnId="{E061C18C-5B38-44BF-BD6B-097450945766}">
      <dgm:prSet/>
      <dgm:spPr/>
      <dgm:t>
        <a:bodyPr/>
        <a:lstStyle/>
        <a:p>
          <a:endParaRPr lang="en-US"/>
        </a:p>
      </dgm:t>
    </dgm:pt>
    <dgm:pt modelId="{DF712F8A-1D0D-4320-BA44-C1907B3BE046}" type="sibTrans" cxnId="{E061C18C-5B38-44BF-BD6B-097450945766}">
      <dgm:prSet/>
      <dgm:spPr/>
      <dgm:t>
        <a:bodyPr/>
        <a:lstStyle/>
        <a:p>
          <a:endParaRPr lang="en-US"/>
        </a:p>
      </dgm:t>
    </dgm:pt>
    <dgm:pt modelId="{6C61A975-FBE9-4E63-A112-A43604589AC9}">
      <dgm:prSet/>
      <dgm:spPr/>
      <dgm:t>
        <a:bodyPr/>
        <a:lstStyle/>
        <a:p>
          <a:r>
            <a:rPr lang="de-AT"/>
            <a:t>Allgemeinbildung</a:t>
          </a:r>
          <a:endParaRPr lang="en-US"/>
        </a:p>
      </dgm:t>
    </dgm:pt>
    <dgm:pt modelId="{41FB0D63-1F84-40EF-9B15-35ED7E9328F5}" type="parTrans" cxnId="{9FFF0ECF-38D3-44D4-9072-EAB71EDB089A}">
      <dgm:prSet/>
      <dgm:spPr/>
      <dgm:t>
        <a:bodyPr/>
        <a:lstStyle/>
        <a:p>
          <a:endParaRPr lang="en-US"/>
        </a:p>
      </dgm:t>
    </dgm:pt>
    <dgm:pt modelId="{4A7D908C-3FC8-4FC1-9FDD-B95EA81CEE2D}" type="sibTrans" cxnId="{9FFF0ECF-38D3-44D4-9072-EAB71EDB089A}">
      <dgm:prSet/>
      <dgm:spPr/>
      <dgm:t>
        <a:bodyPr/>
        <a:lstStyle/>
        <a:p>
          <a:endParaRPr lang="en-US"/>
        </a:p>
      </dgm:t>
    </dgm:pt>
    <dgm:pt modelId="{E14B947F-B38F-4B3A-BAAF-62D9D1137869}">
      <dgm:prSet/>
      <dgm:spPr/>
      <dgm:t>
        <a:bodyPr/>
        <a:lstStyle/>
        <a:p>
          <a:r>
            <a:rPr lang="de-AT" dirty="0"/>
            <a:t>Gesundheitliche </a:t>
          </a:r>
          <a:r>
            <a:rPr lang="de-AT" dirty="0" smtClean="0"/>
            <a:t>(körperliche </a:t>
          </a:r>
          <a:r>
            <a:rPr lang="de-AT" dirty="0"/>
            <a:t>und geistige Eignung)</a:t>
          </a:r>
          <a:endParaRPr lang="en-US" dirty="0"/>
        </a:p>
      </dgm:t>
    </dgm:pt>
    <dgm:pt modelId="{325EBA62-44A5-460E-BB0A-80D5CA23946C}" type="parTrans" cxnId="{F69C21A7-A026-482E-A112-41DF68B890EC}">
      <dgm:prSet/>
      <dgm:spPr/>
      <dgm:t>
        <a:bodyPr/>
        <a:lstStyle/>
        <a:p>
          <a:endParaRPr lang="en-US"/>
        </a:p>
      </dgm:t>
    </dgm:pt>
    <dgm:pt modelId="{106AFD32-E737-4C8F-B0FA-A4624A603F8F}" type="sibTrans" cxnId="{F69C21A7-A026-482E-A112-41DF68B890EC}">
      <dgm:prSet/>
      <dgm:spPr/>
      <dgm:t>
        <a:bodyPr/>
        <a:lstStyle/>
        <a:p>
          <a:endParaRPr lang="en-US"/>
        </a:p>
      </dgm:t>
    </dgm:pt>
    <dgm:pt modelId="{E9A9A20E-3A0F-4851-8809-6BF223C06ADC}">
      <dgm:prSet/>
      <dgm:spPr/>
      <dgm:t>
        <a:bodyPr/>
        <a:lstStyle/>
        <a:p>
          <a:r>
            <a:rPr lang="de-AT"/>
            <a:t>Vertrauenswürdigkeit</a:t>
          </a:r>
          <a:endParaRPr lang="en-US"/>
        </a:p>
      </dgm:t>
    </dgm:pt>
    <dgm:pt modelId="{69515346-98B8-44E9-81EF-EBAC1D17A529}" type="parTrans" cxnId="{9F415541-4FE4-4ACF-AD9E-4D89708EF6A6}">
      <dgm:prSet/>
      <dgm:spPr/>
      <dgm:t>
        <a:bodyPr/>
        <a:lstStyle/>
        <a:p>
          <a:endParaRPr lang="en-US"/>
        </a:p>
      </dgm:t>
    </dgm:pt>
    <dgm:pt modelId="{939911FA-73E3-4D5B-A7FB-AAB69AF9446C}" type="sibTrans" cxnId="{9F415541-4FE4-4ACF-AD9E-4D89708EF6A6}">
      <dgm:prSet/>
      <dgm:spPr/>
      <dgm:t>
        <a:bodyPr/>
        <a:lstStyle/>
        <a:p>
          <a:endParaRPr lang="en-US"/>
        </a:p>
      </dgm:t>
    </dgm:pt>
    <dgm:pt modelId="{03990C5E-DFDD-4641-B8E9-858294CD95E5}" type="pres">
      <dgm:prSet presAssocID="{B629421E-DB99-4CE8-94F7-BA6FE7CDDE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D3DC1EB-7D33-4529-A7FF-1671900A7FA2}" type="pres">
      <dgm:prSet presAssocID="{CA3139C2-661B-4AA4-BD3A-4FA1F0AD173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A1B286-DC84-4E4E-ABA5-C3B2D156596C}" type="pres">
      <dgm:prSet presAssocID="{68102797-A58C-4865-97A7-7CAE713D4711}" presName="sibTrans" presStyleCnt="0"/>
      <dgm:spPr/>
    </dgm:pt>
    <dgm:pt modelId="{4CD887A7-1337-4792-8A45-DDC679350333}" type="pres">
      <dgm:prSet presAssocID="{E2D9C546-4DF7-4C0A-89E4-6A42B9B22B7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A76BD7-6258-495F-B1F3-35ED847FBD73}" type="pres">
      <dgm:prSet presAssocID="{354A9A59-844E-438A-9229-55E1A01D168A}" presName="sibTrans" presStyleCnt="0"/>
      <dgm:spPr/>
    </dgm:pt>
    <dgm:pt modelId="{D03EB620-C7AB-45B7-901F-5C4A16FD75FD}" type="pres">
      <dgm:prSet presAssocID="{80E6E3B4-0587-4FE6-B659-D30201437C0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6A0D518-CF16-4961-9177-8BBF3F6AFAF3}" type="pres">
      <dgm:prSet presAssocID="{A0EBED30-9604-4BD7-8AB8-8320BDF3D3D6}" presName="sibTrans" presStyleCnt="0"/>
      <dgm:spPr/>
    </dgm:pt>
    <dgm:pt modelId="{8337A80E-86B5-4A45-B0C5-539BC490BFC2}" type="pres">
      <dgm:prSet presAssocID="{76192B13-C9FA-4790-BC06-5BA9C16FFFD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723B408-BF90-4289-A830-BB101CB5EA30}" type="pres">
      <dgm:prSet presAssocID="{DF712F8A-1D0D-4320-BA44-C1907B3BE046}" presName="sibTrans" presStyleCnt="0"/>
      <dgm:spPr/>
    </dgm:pt>
    <dgm:pt modelId="{EDB328AD-E655-4144-96F3-B95F5D8E728B}" type="pres">
      <dgm:prSet presAssocID="{6C61A975-FBE9-4E63-A112-A43604589AC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C405234-C255-4F71-82E7-89FEE61AA0DE}" type="pres">
      <dgm:prSet presAssocID="{4A7D908C-3FC8-4FC1-9FDD-B95EA81CEE2D}" presName="sibTrans" presStyleCnt="0"/>
      <dgm:spPr/>
    </dgm:pt>
    <dgm:pt modelId="{58674D91-ECF0-4D26-A5C9-FC37FE32217F}" type="pres">
      <dgm:prSet presAssocID="{E14B947F-B38F-4B3A-BAAF-62D9D113786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5C1FF81-B09E-4B4F-9A94-A7F8C9AF4F15}" type="pres">
      <dgm:prSet presAssocID="{106AFD32-E737-4C8F-B0FA-A4624A603F8F}" presName="sibTrans" presStyleCnt="0"/>
      <dgm:spPr/>
    </dgm:pt>
    <dgm:pt modelId="{14B097E0-AB83-4E50-9A1E-C667407ABB19}" type="pres">
      <dgm:prSet presAssocID="{E9A9A20E-3A0F-4851-8809-6BF223C06AD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F415541-4FE4-4ACF-AD9E-4D89708EF6A6}" srcId="{B629421E-DB99-4CE8-94F7-BA6FE7CDDE30}" destId="{E9A9A20E-3A0F-4851-8809-6BF223C06ADC}" srcOrd="6" destOrd="0" parTransId="{69515346-98B8-44E9-81EF-EBAC1D17A529}" sibTransId="{939911FA-73E3-4D5B-A7FB-AAB69AF9446C}"/>
    <dgm:cxn modelId="{F69C21A7-A026-482E-A112-41DF68B890EC}" srcId="{B629421E-DB99-4CE8-94F7-BA6FE7CDDE30}" destId="{E14B947F-B38F-4B3A-BAAF-62D9D1137869}" srcOrd="5" destOrd="0" parTransId="{325EBA62-44A5-460E-BB0A-80D5CA23946C}" sibTransId="{106AFD32-E737-4C8F-B0FA-A4624A603F8F}"/>
    <dgm:cxn modelId="{A765531E-95B0-4CDA-A073-5FDA42FC69C2}" type="presOf" srcId="{76192B13-C9FA-4790-BC06-5BA9C16FFFD0}" destId="{8337A80E-86B5-4A45-B0C5-539BC490BFC2}" srcOrd="0" destOrd="0" presId="urn:microsoft.com/office/officeart/2005/8/layout/default"/>
    <dgm:cxn modelId="{9FFF0ECF-38D3-44D4-9072-EAB71EDB089A}" srcId="{B629421E-DB99-4CE8-94F7-BA6FE7CDDE30}" destId="{6C61A975-FBE9-4E63-A112-A43604589AC9}" srcOrd="4" destOrd="0" parTransId="{41FB0D63-1F84-40EF-9B15-35ED7E9328F5}" sibTransId="{4A7D908C-3FC8-4FC1-9FDD-B95EA81CEE2D}"/>
    <dgm:cxn modelId="{20E3CFFA-E3B2-4E47-96D5-540B70CCC9BC}" type="presOf" srcId="{6C61A975-FBE9-4E63-A112-A43604589AC9}" destId="{EDB328AD-E655-4144-96F3-B95F5D8E728B}" srcOrd="0" destOrd="0" presId="urn:microsoft.com/office/officeart/2005/8/layout/default"/>
    <dgm:cxn modelId="{57C98E6C-4B35-4B93-953C-F7CF79210931}" type="presOf" srcId="{CA3139C2-661B-4AA4-BD3A-4FA1F0AD1737}" destId="{FD3DC1EB-7D33-4529-A7FF-1671900A7FA2}" srcOrd="0" destOrd="0" presId="urn:microsoft.com/office/officeart/2005/8/layout/default"/>
    <dgm:cxn modelId="{7D6FD814-CB85-4865-A096-B02A89FDE832}" srcId="{B629421E-DB99-4CE8-94F7-BA6FE7CDDE30}" destId="{80E6E3B4-0587-4FE6-B659-D30201437C08}" srcOrd="2" destOrd="0" parTransId="{D92B57EA-5396-4157-8DAF-3E11CC940881}" sibTransId="{A0EBED30-9604-4BD7-8AB8-8320BDF3D3D6}"/>
    <dgm:cxn modelId="{9442CA38-F08A-4034-B4D8-18BAA8096857}" type="presOf" srcId="{E14B947F-B38F-4B3A-BAAF-62D9D1137869}" destId="{58674D91-ECF0-4D26-A5C9-FC37FE32217F}" srcOrd="0" destOrd="0" presId="urn:microsoft.com/office/officeart/2005/8/layout/default"/>
    <dgm:cxn modelId="{6195F32F-91B8-4327-9283-48B75AB95596}" type="presOf" srcId="{B629421E-DB99-4CE8-94F7-BA6FE7CDDE30}" destId="{03990C5E-DFDD-4641-B8E9-858294CD95E5}" srcOrd="0" destOrd="0" presId="urn:microsoft.com/office/officeart/2005/8/layout/default"/>
    <dgm:cxn modelId="{E061C18C-5B38-44BF-BD6B-097450945766}" srcId="{B629421E-DB99-4CE8-94F7-BA6FE7CDDE30}" destId="{76192B13-C9FA-4790-BC06-5BA9C16FFFD0}" srcOrd="3" destOrd="0" parTransId="{41D44A81-4193-4D19-BBA4-5D52DFBF6E71}" sibTransId="{DF712F8A-1D0D-4320-BA44-C1907B3BE046}"/>
    <dgm:cxn modelId="{C1F88722-E024-43A0-AA97-95D44AD87879}" type="presOf" srcId="{E2D9C546-4DF7-4C0A-89E4-6A42B9B22B7D}" destId="{4CD887A7-1337-4792-8A45-DDC679350333}" srcOrd="0" destOrd="0" presId="urn:microsoft.com/office/officeart/2005/8/layout/default"/>
    <dgm:cxn modelId="{ABB4291F-FEED-4542-9824-462AFE880034}" type="presOf" srcId="{80E6E3B4-0587-4FE6-B659-D30201437C08}" destId="{D03EB620-C7AB-45B7-901F-5C4A16FD75FD}" srcOrd="0" destOrd="0" presId="urn:microsoft.com/office/officeart/2005/8/layout/default"/>
    <dgm:cxn modelId="{476A2EE3-83E0-40FB-89BA-310471B3B836}" type="presOf" srcId="{E9A9A20E-3A0F-4851-8809-6BF223C06ADC}" destId="{14B097E0-AB83-4E50-9A1E-C667407ABB19}" srcOrd="0" destOrd="0" presId="urn:microsoft.com/office/officeart/2005/8/layout/default"/>
    <dgm:cxn modelId="{97388B08-858E-4015-9779-2B0E5AD84DA7}" srcId="{B629421E-DB99-4CE8-94F7-BA6FE7CDDE30}" destId="{E2D9C546-4DF7-4C0A-89E4-6A42B9B22B7D}" srcOrd="1" destOrd="0" parTransId="{FE6E15F3-BFF7-43F5-9E6D-BBCAEF2D783C}" sibTransId="{354A9A59-844E-438A-9229-55E1A01D168A}"/>
    <dgm:cxn modelId="{EFF06E31-0562-41FB-94DC-3A6538A999CA}" srcId="{B629421E-DB99-4CE8-94F7-BA6FE7CDDE30}" destId="{CA3139C2-661B-4AA4-BD3A-4FA1F0AD1737}" srcOrd="0" destOrd="0" parTransId="{2285ADE2-71B1-48BB-B2C0-936F7DC85A05}" sibTransId="{68102797-A58C-4865-97A7-7CAE713D4711}"/>
    <dgm:cxn modelId="{DEC213A6-6E94-41D8-809A-988C83EE4924}" type="presParOf" srcId="{03990C5E-DFDD-4641-B8E9-858294CD95E5}" destId="{FD3DC1EB-7D33-4529-A7FF-1671900A7FA2}" srcOrd="0" destOrd="0" presId="urn:microsoft.com/office/officeart/2005/8/layout/default"/>
    <dgm:cxn modelId="{AA0E538E-6B15-481E-9374-28C6C6E42128}" type="presParOf" srcId="{03990C5E-DFDD-4641-B8E9-858294CD95E5}" destId="{E8A1B286-DC84-4E4E-ABA5-C3B2D156596C}" srcOrd="1" destOrd="0" presId="urn:microsoft.com/office/officeart/2005/8/layout/default"/>
    <dgm:cxn modelId="{08009689-6960-4C38-9ED6-520B2B6CB2BA}" type="presParOf" srcId="{03990C5E-DFDD-4641-B8E9-858294CD95E5}" destId="{4CD887A7-1337-4792-8A45-DDC679350333}" srcOrd="2" destOrd="0" presId="urn:microsoft.com/office/officeart/2005/8/layout/default"/>
    <dgm:cxn modelId="{29239614-D98C-4C73-8A34-BA4A2BE148E7}" type="presParOf" srcId="{03990C5E-DFDD-4641-B8E9-858294CD95E5}" destId="{33A76BD7-6258-495F-B1F3-35ED847FBD73}" srcOrd="3" destOrd="0" presId="urn:microsoft.com/office/officeart/2005/8/layout/default"/>
    <dgm:cxn modelId="{F8DF0090-9B10-4481-883A-C8D08D1882D2}" type="presParOf" srcId="{03990C5E-DFDD-4641-B8E9-858294CD95E5}" destId="{D03EB620-C7AB-45B7-901F-5C4A16FD75FD}" srcOrd="4" destOrd="0" presId="urn:microsoft.com/office/officeart/2005/8/layout/default"/>
    <dgm:cxn modelId="{DDD272F4-7991-4633-A33C-A69D3DEE9050}" type="presParOf" srcId="{03990C5E-DFDD-4641-B8E9-858294CD95E5}" destId="{26A0D518-CF16-4961-9177-8BBF3F6AFAF3}" srcOrd="5" destOrd="0" presId="urn:microsoft.com/office/officeart/2005/8/layout/default"/>
    <dgm:cxn modelId="{5802718E-E62D-4695-8A11-C090A9DE77E4}" type="presParOf" srcId="{03990C5E-DFDD-4641-B8E9-858294CD95E5}" destId="{8337A80E-86B5-4A45-B0C5-539BC490BFC2}" srcOrd="6" destOrd="0" presId="urn:microsoft.com/office/officeart/2005/8/layout/default"/>
    <dgm:cxn modelId="{47288F8B-7032-47BA-A1D8-1D1AAA05DA70}" type="presParOf" srcId="{03990C5E-DFDD-4641-B8E9-858294CD95E5}" destId="{E723B408-BF90-4289-A830-BB101CB5EA30}" srcOrd="7" destOrd="0" presId="urn:microsoft.com/office/officeart/2005/8/layout/default"/>
    <dgm:cxn modelId="{504D1E48-F5E9-478B-A55E-AA5829719947}" type="presParOf" srcId="{03990C5E-DFDD-4641-B8E9-858294CD95E5}" destId="{EDB328AD-E655-4144-96F3-B95F5D8E728B}" srcOrd="8" destOrd="0" presId="urn:microsoft.com/office/officeart/2005/8/layout/default"/>
    <dgm:cxn modelId="{E5C9A8B1-9331-42D1-A39C-C1D7BC64F954}" type="presParOf" srcId="{03990C5E-DFDD-4641-B8E9-858294CD95E5}" destId="{9C405234-C255-4F71-82E7-89FEE61AA0DE}" srcOrd="9" destOrd="0" presId="urn:microsoft.com/office/officeart/2005/8/layout/default"/>
    <dgm:cxn modelId="{0456B750-C6AC-443E-B15C-55660256DCCD}" type="presParOf" srcId="{03990C5E-DFDD-4641-B8E9-858294CD95E5}" destId="{58674D91-ECF0-4D26-A5C9-FC37FE32217F}" srcOrd="10" destOrd="0" presId="urn:microsoft.com/office/officeart/2005/8/layout/default"/>
    <dgm:cxn modelId="{4D033950-31FA-456F-A03D-690EFFDB8125}" type="presParOf" srcId="{03990C5E-DFDD-4641-B8E9-858294CD95E5}" destId="{95C1FF81-B09E-4B4F-9A94-A7F8C9AF4F15}" srcOrd="11" destOrd="0" presId="urn:microsoft.com/office/officeart/2005/8/layout/default"/>
    <dgm:cxn modelId="{DE86BB61-E5E2-4023-887F-187184F8D9C8}" type="presParOf" srcId="{03990C5E-DFDD-4641-B8E9-858294CD95E5}" destId="{14B097E0-AB83-4E50-9A1E-C667407ABB1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A1FBAC-5B3D-462E-B886-CA10EAFABAE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3EA7E6-8DD6-411A-99D1-0D441976FEE9}">
      <dgm:prSet custT="1"/>
      <dgm:spPr/>
      <dgm:t>
        <a:bodyPr/>
        <a:lstStyle/>
        <a:p>
          <a:r>
            <a:rPr lang="de-AT" sz="1800" dirty="0"/>
            <a:t>Zuverlässigkeit</a:t>
          </a:r>
          <a:r>
            <a:rPr lang="de-AT" sz="1200" dirty="0"/>
            <a:t> und </a:t>
          </a:r>
          <a:r>
            <a:rPr lang="de-AT" sz="1400" dirty="0"/>
            <a:t>Pünktlichkeit</a:t>
          </a:r>
          <a:endParaRPr lang="en-US" sz="1200" dirty="0"/>
        </a:p>
      </dgm:t>
    </dgm:pt>
    <dgm:pt modelId="{7B496DEC-6BED-40C3-9A00-F4C66BCBFA4F}" type="parTrans" cxnId="{5475AC62-2DD7-474D-B44A-F39F5293DE41}">
      <dgm:prSet/>
      <dgm:spPr/>
      <dgm:t>
        <a:bodyPr/>
        <a:lstStyle/>
        <a:p>
          <a:endParaRPr lang="en-US"/>
        </a:p>
      </dgm:t>
    </dgm:pt>
    <dgm:pt modelId="{8682FB30-3879-4853-A964-2BDE705202D2}" type="sibTrans" cxnId="{5475AC62-2DD7-474D-B44A-F39F5293DE41}">
      <dgm:prSet/>
      <dgm:spPr/>
      <dgm:t>
        <a:bodyPr/>
        <a:lstStyle/>
        <a:p>
          <a:endParaRPr lang="en-US"/>
        </a:p>
      </dgm:t>
    </dgm:pt>
    <dgm:pt modelId="{5D093F85-5307-41F7-AA27-1C7B0A8D931C}">
      <dgm:prSet custT="1"/>
      <dgm:spPr/>
      <dgm:t>
        <a:bodyPr/>
        <a:lstStyle/>
        <a:p>
          <a:r>
            <a:rPr lang="de-AT" sz="1800" dirty="0"/>
            <a:t>genaues und sorgfältiges </a:t>
          </a:r>
          <a:r>
            <a:rPr lang="de-AT" sz="3600" dirty="0"/>
            <a:t>Arbeiten</a:t>
          </a:r>
          <a:endParaRPr lang="en-US" sz="1800" dirty="0"/>
        </a:p>
      </dgm:t>
    </dgm:pt>
    <dgm:pt modelId="{3A0EF2D9-2FFA-4776-BF8F-048195E8CD18}" type="parTrans" cxnId="{7178C8B9-6CF1-40A0-B731-E50681390020}">
      <dgm:prSet/>
      <dgm:spPr/>
      <dgm:t>
        <a:bodyPr/>
        <a:lstStyle/>
        <a:p>
          <a:endParaRPr lang="en-US"/>
        </a:p>
      </dgm:t>
    </dgm:pt>
    <dgm:pt modelId="{0F12D7F8-D272-49B5-AB6E-2A00001DCEB5}" type="sibTrans" cxnId="{7178C8B9-6CF1-40A0-B731-E50681390020}">
      <dgm:prSet/>
      <dgm:spPr/>
      <dgm:t>
        <a:bodyPr/>
        <a:lstStyle/>
        <a:p>
          <a:endParaRPr lang="en-US"/>
        </a:p>
      </dgm:t>
    </dgm:pt>
    <dgm:pt modelId="{BC7F2034-3771-4F3B-8353-D405594B9F10}">
      <dgm:prSet custT="1"/>
      <dgm:spPr/>
      <dgm:t>
        <a:bodyPr/>
        <a:lstStyle/>
        <a:p>
          <a:r>
            <a:rPr lang="de-AT" sz="2000" dirty="0"/>
            <a:t>Selbständiges Arbeiten</a:t>
          </a:r>
          <a:endParaRPr lang="en-US" sz="2000" dirty="0"/>
        </a:p>
      </dgm:t>
    </dgm:pt>
    <dgm:pt modelId="{4C5A5A8F-2A2F-439A-8D26-B3178D70ED24}" type="parTrans" cxnId="{D760EE8B-57AD-43E8-8C7A-879637FF7805}">
      <dgm:prSet/>
      <dgm:spPr/>
      <dgm:t>
        <a:bodyPr/>
        <a:lstStyle/>
        <a:p>
          <a:endParaRPr lang="en-US"/>
        </a:p>
      </dgm:t>
    </dgm:pt>
    <dgm:pt modelId="{2151B86A-44F0-4DF5-B1E9-77DE808A446A}" type="sibTrans" cxnId="{D760EE8B-57AD-43E8-8C7A-879637FF7805}">
      <dgm:prSet/>
      <dgm:spPr/>
      <dgm:t>
        <a:bodyPr/>
        <a:lstStyle/>
        <a:p>
          <a:endParaRPr lang="en-US"/>
        </a:p>
      </dgm:t>
    </dgm:pt>
    <dgm:pt modelId="{318FD14A-16E5-43ED-A408-08CFDCCE1D5C}">
      <dgm:prSet custT="1"/>
      <dgm:spPr/>
      <dgm:t>
        <a:bodyPr/>
        <a:lstStyle/>
        <a:p>
          <a:r>
            <a:rPr lang="de-AT" sz="2000" dirty="0"/>
            <a:t>Einsatzfreude</a:t>
          </a:r>
          <a:endParaRPr lang="en-US" sz="2000" dirty="0"/>
        </a:p>
      </dgm:t>
    </dgm:pt>
    <dgm:pt modelId="{D0407407-B090-463A-B3D7-1A8EB03B9294}" type="parTrans" cxnId="{189E0FEA-DB85-44AD-B418-CD10387C81CD}">
      <dgm:prSet/>
      <dgm:spPr/>
      <dgm:t>
        <a:bodyPr/>
        <a:lstStyle/>
        <a:p>
          <a:endParaRPr lang="en-US"/>
        </a:p>
      </dgm:t>
    </dgm:pt>
    <dgm:pt modelId="{28038238-E61F-414E-B3A2-696834607EE1}" type="sibTrans" cxnId="{189E0FEA-DB85-44AD-B418-CD10387C81CD}">
      <dgm:prSet/>
      <dgm:spPr/>
      <dgm:t>
        <a:bodyPr/>
        <a:lstStyle/>
        <a:p>
          <a:endParaRPr lang="en-US"/>
        </a:p>
      </dgm:t>
    </dgm:pt>
    <dgm:pt modelId="{DD60FD9F-69DB-4018-83AB-CD8C2971F337}">
      <dgm:prSet custT="1"/>
      <dgm:spPr/>
      <dgm:t>
        <a:bodyPr/>
        <a:lstStyle/>
        <a:p>
          <a:r>
            <a:rPr lang="de-AT" sz="1400" dirty="0"/>
            <a:t>Verantwortungsbewusstsein</a:t>
          </a:r>
          <a:endParaRPr lang="en-US" sz="1400" dirty="0"/>
        </a:p>
      </dgm:t>
    </dgm:pt>
    <dgm:pt modelId="{E8E2FF2E-C7D2-40F0-AA3B-014106BBE01D}" type="parTrans" cxnId="{CE272586-A67D-43EE-962C-C603EE7372AC}">
      <dgm:prSet/>
      <dgm:spPr/>
      <dgm:t>
        <a:bodyPr/>
        <a:lstStyle/>
        <a:p>
          <a:endParaRPr lang="en-US"/>
        </a:p>
      </dgm:t>
    </dgm:pt>
    <dgm:pt modelId="{D0C0AC23-42E6-416E-9BC1-E7DE2DE705F0}" type="sibTrans" cxnId="{CE272586-A67D-43EE-962C-C603EE7372AC}">
      <dgm:prSet/>
      <dgm:spPr/>
      <dgm:t>
        <a:bodyPr/>
        <a:lstStyle/>
        <a:p>
          <a:endParaRPr lang="en-US"/>
        </a:p>
      </dgm:t>
    </dgm:pt>
    <dgm:pt modelId="{CFBBC304-5B1B-4247-9CEF-B1D169C96911}">
      <dgm:prSet custT="1"/>
      <dgm:spPr/>
      <dgm:t>
        <a:bodyPr/>
        <a:lstStyle/>
        <a:p>
          <a:r>
            <a:rPr lang="de-AT" sz="1800" dirty="0"/>
            <a:t>Fähigkeit und Bereitschaft mit anderen zusammen zu </a:t>
          </a:r>
          <a:r>
            <a:rPr lang="de-AT" sz="1800" dirty="0" smtClean="0"/>
            <a:t>arbeiten</a:t>
          </a:r>
        </a:p>
        <a:p>
          <a:r>
            <a:rPr lang="de-AT" sz="1800" dirty="0" smtClean="0"/>
            <a:t>(</a:t>
          </a:r>
          <a:r>
            <a:rPr lang="de-AT" sz="1800" dirty="0"/>
            <a:t>Teamfähigkeit</a:t>
          </a:r>
          <a:r>
            <a:rPr lang="de-AT" sz="1400" dirty="0"/>
            <a:t>)</a:t>
          </a:r>
          <a:endParaRPr lang="en-US" sz="1400" dirty="0"/>
        </a:p>
      </dgm:t>
    </dgm:pt>
    <dgm:pt modelId="{2E79E6C2-8CE3-4248-913F-764E6FBB308A}" type="parTrans" cxnId="{712109CB-B32C-4701-8C87-A901FE60FAD1}">
      <dgm:prSet/>
      <dgm:spPr/>
      <dgm:t>
        <a:bodyPr/>
        <a:lstStyle/>
        <a:p>
          <a:endParaRPr lang="en-US"/>
        </a:p>
      </dgm:t>
    </dgm:pt>
    <dgm:pt modelId="{26562215-D241-4C1B-B590-838D31F398B5}" type="sibTrans" cxnId="{712109CB-B32C-4701-8C87-A901FE60FAD1}">
      <dgm:prSet/>
      <dgm:spPr/>
      <dgm:t>
        <a:bodyPr/>
        <a:lstStyle/>
        <a:p>
          <a:endParaRPr lang="en-US"/>
        </a:p>
      </dgm:t>
    </dgm:pt>
    <dgm:pt modelId="{4FE80D9F-2922-4BB6-8B4E-ADA235A228E1}">
      <dgm:prSet/>
      <dgm:spPr/>
      <dgm:t>
        <a:bodyPr/>
        <a:lstStyle/>
        <a:p>
          <a:r>
            <a:rPr lang="de-AT"/>
            <a:t>Lernbereitschaft</a:t>
          </a:r>
          <a:endParaRPr lang="en-US"/>
        </a:p>
      </dgm:t>
    </dgm:pt>
    <dgm:pt modelId="{8BDF10B6-DFDF-4DE9-8E9C-9ABD1A4B92AA}" type="parTrans" cxnId="{751C69B4-F706-483D-9118-B482EC831A49}">
      <dgm:prSet/>
      <dgm:spPr/>
      <dgm:t>
        <a:bodyPr/>
        <a:lstStyle/>
        <a:p>
          <a:endParaRPr lang="en-US"/>
        </a:p>
      </dgm:t>
    </dgm:pt>
    <dgm:pt modelId="{0E4AF15F-0D22-46A5-8B0F-A930E3954ACF}" type="sibTrans" cxnId="{751C69B4-F706-483D-9118-B482EC831A49}">
      <dgm:prSet/>
      <dgm:spPr/>
      <dgm:t>
        <a:bodyPr/>
        <a:lstStyle/>
        <a:p>
          <a:endParaRPr lang="en-US"/>
        </a:p>
      </dgm:t>
    </dgm:pt>
    <dgm:pt modelId="{727253BC-6625-46EE-88E2-DAAF93CA2336}" type="pres">
      <dgm:prSet presAssocID="{31A1FBAC-5B3D-462E-B886-CA10EAFABA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9D9995-5072-4BCC-91FB-710D6333DAC7}" type="pres">
      <dgm:prSet presAssocID="{4E3EA7E6-8DD6-411A-99D1-0D441976FEE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4C2E60-E032-41EB-A842-F22D243E503E}" type="pres">
      <dgm:prSet presAssocID="{8682FB30-3879-4853-A964-2BDE705202D2}" presName="sibTrans" presStyleLbl="sibTrans1D1" presStyleIdx="0" presStyleCnt="6"/>
      <dgm:spPr/>
      <dgm:t>
        <a:bodyPr/>
        <a:lstStyle/>
        <a:p>
          <a:endParaRPr lang="de-DE"/>
        </a:p>
      </dgm:t>
    </dgm:pt>
    <dgm:pt modelId="{9E6007F2-7320-4F38-9145-B0E912ADB5F9}" type="pres">
      <dgm:prSet presAssocID="{8682FB30-3879-4853-A964-2BDE705202D2}" presName="connectorText" presStyleLbl="sibTrans1D1" presStyleIdx="0" presStyleCnt="6"/>
      <dgm:spPr/>
      <dgm:t>
        <a:bodyPr/>
        <a:lstStyle/>
        <a:p>
          <a:endParaRPr lang="de-DE"/>
        </a:p>
      </dgm:t>
    </dgm:pt>
    <dgm:pt modelId="{B25A5A08-287E-4049-8099-FDE21FC89ADD}" type="pres">
      <dgm:prSet presAssocID="{5D093F85-5307-41F7-AA27-1C7B0A8D931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612E03-3270-4E66-9F61-833CC9E2A253}" type="pres">
      <dgm:prSet presAssocID="{0F12D7F8-D272-49B5-AB6E-2A00001DCEB5}" presName="sibTrans" presStyleLbl="sibTrans1D1" presStyleIdx="1" presStyleCnt="6"/>
      <dgm:spPr/>
      <dgm:t>
        <a:bodyPr/>
        <a:lstStyle/>
        <a:p>
          <a:endParaRPr lang="de-DE"/>
        </a:p>
      </dgm:t>
    </dgm:pt>
    <dgm:pt modelId="{F83097D7-48AE-4763-87C7-8133630477B5}" type="pres">
      <dgm:prSet presAssocID="{0F12D7F8-D272-49B5-AB6E-2A00001DCEB5}" presName="connectorText" presStyleLbl="sibTrans1D1" presStyleIdx="1" presStyleCnt="6"/>
      <dgm:spPr/>
      <dgm:t>
        <a:bodyPr/>
        <a:lstStyle/>
        <a:p>
          <a:endParaRPr lang="de-DE"/>
        </a:p>
      </dgm:t>
    </dgm:pt>
    <dgm:pt modelId="{00940296-E9D9-4918-95B9-5C26F0DE8630}" type="pres">
      <dgm:prSet presAssocID="{BC7F2034-3771-4F3B-8353-D405594B9F1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D2450B-B98A-4CAB-8685-BC64EDEB90EC}" type="pres">
      <dgm:prSet presAssocID="{2151B86A-44F0-4DF5-B1E9-77DE808A446A}" presName="sibTrans" presStyleLbl="sibTrans1D1" presStyleIdx="2" presStyleCnt="6"/>
      <dgm:spPr/>
      <dgm:t>
        <a:bodyPr/>
        <a:lstStyle/>
        <a:p>
          <a:endParaRPr lang="de-DE"/>
        </a:p>
      </dgm:t>
    </dgm:pt>
    <dgm:pt modelId="{C577E631-3FD2-44F1-996B-B02E85A3E029}" type="pres">
      <dgm:prSet presAssocID="{2151B86A-44F0-4DF5-B1E9-77DE808A446A}" presName="connectorText" presStyleLbl="sibTrans1D1" presStyleIdx="2" presStyleCnt="6"/>
      <dgm:spPr/>
      <dgm:t>
        <a:bodyPr/>
        <a:lstStyle/>
        <a:p>
          <a:endParaRPr lang="de-DE"/>
        </a:p>
      </dgm:t>
    </dgm:pt>
    <dgm:pt modelId="{F17888DC-84CB-431D-A580-88366AC84FE4}" type="pres">
      <dgm:prSet presAssocID="{318FD14A-16E5-43ED-A408-08CFDCCE1D5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21EA0E-1A98-433A-879A-C2FC9267F659}" type="pres">
      <dgm:prSet presAssocID="{28038238-E61F-414E-B3A2-696834607EE1}" presName="sibTrans" presStyleLbl="sibTrans1D1" presStyleIdx="3" presStyleCnt="6"/>
      <dgm:spPr/>
      <dgm:t>
        <a:bodyPr/>
        <a:lstStyle/>
        <a:p>
          <a:endParaRPr lang="de-DE"/>
        </a:p>
      </dgm:t>
    </dgm:pt>
    <dgm:pt modelId="{AEE3680B-7FAA-4574-A7B7-3461817EC0F3}" type="pres">
      <dgm:prSet presAssocID="{28038238-E61F-414E-B3A2-696834607EE1}" presName="connectorText" presStyleLbl="sibTrans1D1" presStyleIdx="3" presStyleCnt="6"/>
      <dgm:spPr/>
      <dgm:t>
        <a:bodyPr/>
        <a:lstStyle/>
        <a:p>
          <a:endParaRPr lang="de-DE"/>
        </a:p>
      </dgm:t>
    </dgm:pt>
    <dgm:pt modelId="{47E3D777-781E-4A86-8AE1-8582582ABB42}" type="pres">
      <dgm:prSet presAssocID="{DD60FD9F-69DB-4018-83AB-CD8C2971F33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3A9649-BD00-4C3B-A0DD-ACCD5F439675}" type="pres">
      <dgm:prSet presAssocID="{D0C0AC23-42E6-416E-9BC1-E7DE2DE705F0}" presName="sibTrans" presStyleLbl="sibTrans1D1" presStyleIdx="4" presStyleCnt="6"/>
      <dgm:spPr/>
      <dgm:t>
        <a:bodyPr/>
        <a:lstStyle/>
        <a:p>
          <a:endParaRPr lang="de-DE"/>
        </a:p>
      </dgm:t>
    </dgm:pt>
    <dgm:pt modelId="{03C10A2F-53E1-47B1-B48E-F3BF935C234E}" type="pres">
      <dgm:prSet presAssocID="{D0C0AC23-42E6-416E-9BC1-E7DE2DE705F0}" presName="connectorText" presStyleLbl="sibTrans1D1" presStyleIdx="4" presStyleCnt="6"/>
      <dgm:spPr/>
      <dgm:t>
        <a:bodyPr/>
        <a:lstStyle/>
        <a:p>
          <a:endParaRPr lang="de-DE"/>
        </a:p>
      </dgm:t>
    </dgm:pt>
    <dgm:pt modelId="{F2298093-B370-4C34-A38D-9136478FDCEA}" type="pres">
      <dgm:prSet presAssocID="{CFBBC304-5B1B-4247-9CEF-B1D169C96911}" presName="node" presStyleLbl="node1" presStyleIdx="5" presStyleCnt="7" custScaleY="1357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E76679-0B4A-4E37-A239-2D2378283103}" type="pres">
      <dgm:prSet presAssocID="{26562215-D241-4C1B-B590-838D31F398B5}" presName="sibTrans" presStyleLbl="sibTrans1D1" presStyleIdx="5" presStyleCnt="6"/>
      <dgm:spPr/>
      <dgm:t>
        <a:bodyPr/>
        <a:lstStyle/>
        <a:p>
          <a:endParaRPr lang="de-DE"/>
        </a:p>
      </dgm:t>
    </dgm:pt>
    <dgm:pt modelId="{3A38EFE4-1DCD-4A23-91A8-F06E04F771E1}" type="pres">
      <dgm:prSet presAssocID="{26562215-D241-4C1B-B590-838D31F398B5}" presName="connectorText" presStyleLbl="sibTrans1D1" presStyleIdx="5" presStyleCnt="6"/>
      <dgm:spPr/>
      <dgm:t>
        <a:bodyPr/>
        <a:lstStyle/>
        <a:p>
          <a:endParaRPr lang="de-DE"/>
        </a:p>
      </dgm:t>
    </dgm:pt>
    <dgm:pt modelId="{E5186F8C-1895-4838-90D1-05FDF484A1A6}" type="pres">
      <dgm:prSet presAssocID="{4FE80D9F-2922-4BB6-8B4E-ADA235A228E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61B6300-DD12-4EDF-84C6-2749297F8DBD}" type="presOf" srcId="{4E3EA7E6-8DD6-411A-99D1-0D441976FEE9}" destId="{AA9D9995-5072-4BCC-91FB-710D6333DAC7}" srcOrd="0" destOrd="0" presId="urn:microsoft.com/office/officeart/2016/7/layout/RepeatingBendingProcessNew"/>
    <dgm:cxn modelId="{712109CB-B32C-4701-8C87-A901FE60FAD1}" srcId="{31A1FBAC-5B3D-462E-B886-CA10EAFABAEE}" destId="{CFBBC304-5B1B-4247-9CEF-B1D169C96911}" srcOrd="5" destOrd="0" parTransId="{2E79E6C2-8CE3-4248-913F-764E6FBB308A}" sibTransId="{26562215-D241-4C1B-B590-838D31F398B5}"/>
    <dgm:cxn modelId="{6432378A-8739-43A7-AF6F-52A9D4FD3C67}" type="presOf" srcId="{5D093F85-5307-41F7-AA27-1C7B0A8D931C}" destId="{B25A5A08-287E-4049-8099-FDE21FC89ADD}" srcOrd="0" destOrd="0" presId="urn:microsoft.com/office/officeart/2016/7/layout/RepeatingBendingProcessNew"/>
    <dgm:cxn modelId="{7178C8B9-6CF1-40A0-B731-E50681390020}" srcId="{31A1FBAC-5B3D-462E-B886-CA10EAFABAEE}" destId="{5D093F85-5307-41F7-AA27-1C7B0A8D931C}" srcOrd="1" destOrd="0" parTransId="{3A0EF2D9-2FFA-4776-BF8F-048195E8CD18}" sibTransId="{0F12D7F8-D272-49B5-AB6E-2A00001DCEB5}"/>
    <dgm:cxn modelId="{5475AC62-2DD7-474D-B44A-F39F5293DE41}" srcId="{31A1FBAC-5B3D-462E-B886-CA10EAFABAEE}" destId="{4E3EA7E6-8DD6-411A-99D1-0D441976FEE9}" srcOrd="0" destOrd="0" parTransId="{7B496DEC-6BED-40C3-9A00-F4C66BCBFA4F}" sibTransId="{8682FB30-3879-4853-A964-2BDE705202D2}"/>
    <dgm:cxn modelId="{AC370984-7EB8-4E0F-ACC4-13B805326C02}" type="presOf" srcId="{2151B86A-44F0-4DF5-B1E9-77DE808A446A}" destId="{EDD2450B-B98A-4CAB-8685-BC64EDEB90EC}" srcOrd="0" destOrd="0" presId="urn:microsoft.com/office/officeart/2016/7/layout/RepeatingBendingProcessNew"/>
    <dgm:cxn modelId="{CE272586-A67D-43EE-962C-C603EE7372AC}" srcId="{31A1FBAC-5B3D-462E-B886-CA10EAFABAEE}" destId="{DD60FD9F-69DB-4018-83AB-CD8C2971F337}" srcOrd="4" destOrd="0" parTransId="{E8E2FF2E-C7D2-40F0-AA3B-014106BBE01D}" sibTransId="{D0C0AC23-42E6-416E-9BC1-E7DE2DE705F0}"/>
    <dgm:cxn modelId="{B50412A4-DEC1-4200-A213-ABB5EB8B7FDF}" type="presOf" srcId="{8682FB30-3879-4853-A964-2BDE705202D2}" destId="{9E6007F2-7320-4F38-9145-B0E912ADB5F9}" srcOrd="1" destOrd="0" presId="urn:microsoft.com/office/officeart/2016/7/layout/RepeatingBendingProcessNew"/>
    <dgm:cxn modelId="{36A7DBF5-CFC1-40E9-A404-95182CE89EC4}" type="presOf" srcId="{28038238-E61F-414E-B3A2-696834607EE1}" destId="{AEE3680B-7FAA-4574-A7B7-3461817EC0F3}" srcOrd="1" destOrd="0" presId="urn:microsoft.com/office/officeart/2016/7/layout/RepeatingBendingProcessNew"/>
    <dgm:cxn modelId="{D0D0356D-2920-480B-9FDD-8FFDEE1DDD0C}" type="presOf" srcId="{CFBBC304-5B1B-4247-9CEF-B1D169C96911}" destId="{F2298093-B370-4C34-A38D-9136478FDCEA}" srcOrd="0" destOrd="0" presId="urn:microsoft.com/office/officeart/2016/7/layout/RepeatingBendingProcessNew"/>
    <dgm:cxn modelId="{3A5533B0-6C9F-4B28-872B-1701EDF2822D}" type="presOf" srcId="{2151B86A-44F0-4DF5-B1E9-77DE808A446A}" destId="{C577E631-3FD2-44F1-996B-B02E85A3E029}" srcOrd="1" destOrd="0" presId="urn:microsoft.com/office/officeart/2016/7/layout/RepeatingBendingProcessNew"/>
    <dgm:cxn modelId="{DC6EB5AC-B9A3-4372-BFC6-1CEAE18F47CA}" type="presOf" srcId="{4FE80D9F-2922-4BB6-8B4E-ADA235A228E1}" destId="{E5186F8C-1895-4838-90D1-05FDF484A1A6}" srcOrd="0" destOrd="0" presId="urn:microsoft.com/office/officeart/2016/7/layout/RepeatingBendingProcessNew"/>
    <dgm:cxn modelId="{D7C35D10-45D0-4AE7-900A-F06B91483DCF}" type="presOf" srcId="{0F12D7F8-D272-49B5-AB6E-2A00001DCEB5}" destId="{C8612E03-3270-4E66-9F61-833CC9E2A253}" srcOrd="0" destOrd="0" presId="urn:microsoft.com/office/officeart/2016/7/layout/RepeatingBendingProcessNew"/>
    <dgm:cxn modelId="{E19846C9-DF59-4160-9701-E92E1D821E3F}" type="presOf" srcId="{D0C0AC23-42E6-416E-9BC1-E7DE2DE705F0}" destId="{3F3A9649-BD00-4C3B-A0DD-ACCD5F439675}" srcOrd="0" destOrd="0" presId="urn:microsoft.com/office/officeart/2016/7/layout/RepeatingBendingProcessNew"/>
    <dgm:cxn modelId="{458206D2-2D18-4CE2-B235-5C4DA143C3BC}" type="presOf" srcId="{26562215-D241-4C1B-B590-838D31F398B5}" destId="{3A38EFE4-1DCD-4A23-91A8-F06E04F771E1}" srcOrd="1" destOrd="0" presId="urn:microsoft.com/office/officeart/2016/7/layout/RepeatingBendingProcessNew"/>
    <dgm:cxn modelId="{148846D5-F609-428A-8E41-972CE5B5B972}" type="presOf" srcId="{DD60FD9F-69DB-4018-83AB-CD8C2971F337}" destId="{47E3D777-781E-4A86-8AE1-8582582ABB42}" srcOrd="0" destOrd="0" presId="urn:microsoft.com/office/officeart/2016/7/layout/RepeatingBendingProcessNew"/>
    <dgm:cxn modelId="{B0B96BDC-62D3-4F15-B8AE-89C218E85612}" type="presOf" srcId="{D0C0AC23-42E6-416E-9BC1-E7DE2DE705F0}" destId="{03C10A2F-53E1-47B1-B48E-F3BF935C234E}" srcOrd="1" destOrd="0" presId="urn:microsoft.com/office/officeart/2016/7/layout/RepeatingBendingProcessNew"/>
    <dgm:cxn modelId="{047B327E-81FA-4F29-9CAA-08A9F80FD82E}" type="presOf" srcId="{BC7F2034-3771-4F3B-8353-D405594B9F10}" destId="{00940296-E9D9-4918-95B9-5C26F0DE8630}" srcOrd="0" destOrd="0" presId="urn:microsoft.com/office/officeart/2016/7/layout/RepeatingBendingProcessNew"/>
    <dgm:cxn modelId="{50D8E8BA-6ACE-499E-8CEF-CA8D1FDEBB06}" type="presOf" srcId="{318FD14A-16E5-43ED-A408-08CFDCCE1D5C}" destId="{F17888DC-84CB-431D-A580-88366AC84FE4}" srcOrd="0" destOrd="0" presId="urn:microsoft.com/office/officeart/2016/7/layout/RepeatingBendingProcessNew"/>
    <dgm:cxn modelId="{F26358AF-3D49-4871-8C1D-32E9D8098CF6}" type="presOf" srcId="{28038238-E61F-414E-B3A2-696834607EE1}" destId="{1521EA0E-1A98-433A-879A-C2FC9267F659}" srcOrd="0" destOrd="0" presId="urn:microsoft.com/office/officeart/2016/7/layout/RepeatingBendingProcessNew"/>
    <dgm:cxn modelId="{189E0FEA-DB85-44AD-B418-CD10387C81CD}" srcId="{31A1FBAC-5B3D-462E-B886-CA10EAFABAEE}" destId="{318FD14A-16E5-43ED-A408-08CFDCCE1D5C}" srcOrd="3" destOrd="0" parTransId="{D0407407-B090-463A-B3D7-1A8EB03B9294}" sibTransId="{28038238-E61F-414E-B3A2-696834607EE1}"/>
    <dgm:cxn modelId="{D760EE8B-57AD-43E8-8C7A-879637FF7805}" srcId="{31A1FBAC-5B3D-462E-B886-CA10EAFABAEE}" destId="{BC7F2034-3771-4F3B-8353-D405594B9F10}" srcOrd="2" destOrd="0" parTransId="{4C5A5A8F-2A2F-439A-8D26-B3178D70ED24}" sibTransId="{2151B86A-44F0-4DF5-B1E9-77DE808A446A}"/>
    <dgm:cxn modelId="{DC173F8A-AEE3-48AF-A178-62B3B63F061D}" type="presOf" srcId="{26562215-D241-4C1B-B590-838D31F398B5}" destId="{92E76679-0B4A-4E37-A239-2D2378283103}" srcOrd="0" destOrd="0" presId="urn:microsoft.com/office/officeart/2016/7/layout/RepeatingBendingProcessNew"/>
    <dgm:cxn modelId="{CAFC680E-8154-45C2-AC84-7B7265AA428A}" type="presOf" srcId="{31A1FBAC-5B3D-462E-B886-CA10EAFABAEE}" destId="{727253BC-6625-46EE-88E2-DAAF93CA2336}" srcOrd="0" destOrd="0" presId="urn:microsoft.com/office/officeart/2016/7/layout/RepeatingBendingProcessNew"/>
    <dgm:cxn modelId="{751C69B4-F706-483D-9118-B482EC831A49}" srcId="{31A1FBAC-5B3D-462E-B886-CA10EAFABAEE}" destId="{4FE80D9F-2922-4BB6-8B4E-ADA235A228E1}" srcOrd="6" destOrd="0" parTransId="{8BDF10B6-DFDF-4DE9-8E9C-9ABD1A4B92AA}" sibTransId="{0E4AF15F-0D22-46A5-8B0F-A930E3954ACF}"/>
    <dgm:cxn modelId="{E1953226-0D62-4F0F-9F35-3CF17B40040A}" type="presOf" srcId="{8682FB30-3879-4853-A964-2BDE705202D2}" destId="{B54C2E60-E032-41EB-A842-F22D243E503E}" srcOrd="0" destOrd="0" presId="urn:microsoft.com/office/officeart/2016/7/layout/RepeatingBendingProcessNew"/>
    <dgm:cxn modelId="{0C6004C0-A533-4ADD-BB24-F768F80C1C0E}" type="presOf" srcId="{0F12D7F8-D272-49B5-AB6E-2A00001DCEB5}" destId="{F83097D7-48AE-4763-87C7-8133630477B5}" srcOrd="1" destOrd="0" presId="urn:microsoft.com/office/officeart/2016/7/layout/RepeatingBendingProcessNew"/>
    <dgm:cxn modelId="{950057B9-56DD-4E55-9378-3CC7454D6AF1}" type="presParOf" srcId="{727253BC-6625-46EE-88E2-DAAF93CA2336}" destId="{AA9D9995-5072-4BCC-91FB-710D6333DAC7}" srcOrd="0" destOrd="0" presId="urn:microsoft.com/office/officeart/2016/7/layout/RepeatingBendingProcessNew"/>
    <dgm:cxn modelId="{D38191AE-7321-497D-B611-671C926F5166}" type="presParOf" srcId="{727253BC-6625-46EE-88E2-DAAF93CA2336}" destId="{B54C2E60-E032-41EB-A842-F22D243E503E}" srcOrd="1" destOrd="0" presId="urn:microsoft.com/office/officeart/2016/7/layout/RepeatingBendingProcessNew"/>
    <dgm:cxn modelId="{4CF4B9C0-53FC-4E41-9BC0-506503B76070}" type="presParOf" srcId="{B54C2E60-E032-41EB-A842-F22D243E503E}" destId="{9E6007F2-7320-4F38-9145-B0E912ADB5F9}" srcOrd="0" destOrd="0" presId="urn:microsoft.com/office/officeart/2016/7/layout/RepeatingBendingProcessNew"/>
    <dgm:cxn modelId="{134FBCDB-74C4-4F62-817B-ED86E81EDADF}" type="presParOf" srcId="{727253BC-6625-46EE-88E2-DAAF93CA2336}" destId="{B25A5A08-287E-4049-8099-FDE21FC89ADD}" srcOrd="2" destOrd="0" presId="urn:microsoft.com/office/officeart/2016/7/layout/RepeatingBendingProcessNew"/>
    <dgm:cxn modelId="{277DF025-0059-4A79-AFE9-5546EAE198D5}" type="presParOf" srcId="{727253BC-6625-46EE-88E2-DAAF93CA2336}" destId="{C8612E03-3270-4E66-9F61-833CC9E2A253}" srcOrd="3" destOrd="0" presId="urn:microsoft.com/office/officeart/2016/7/layout/RepeatingBendingProcessNew"/>
    <dgm:cxn modelId="{5F2EE502-D66D-4AC9-ADB4-DCD78AA6BA6C}" type="presParOf" srcId="{C8612E03-3270-4E66-9F61-833CC9E2A253}" destId="{F83097D7-48AE-4763-87C7-8133630477B5}" srcOrd="0" destOrd="0" presId="urn:microsoft.com/office/officeart/2016/7/layout/RepeatingBendingProcessNew"/>
    <dgm:cxn modelId="{2DC1E181-EA2D-40E1-89FB-C93C59A1655E}" type="presParOf" srcId="{727253BC-6625-46EE-88E2-DAAF93CA2336}" destId="{00940296-E9D9-4918-95B9-5C26F0DE8630}" srcOrd="4" destOrd="0" presId="urn:microsoft.com/office/officeart/2016/7/layout/RepeatingBendingProcessNew"/>
    <dgm:cxn modelId="{C292A6DA-A306-436B-9F3F-ADB1B67AC490}" type="presParOf" srcId="{727253BC-6625-46EE-88E2-DAAF93CA2336}" destId="{EDD2450B-B98A-4CAB-8685-BC64EDEB90EC}" srcOrd="5" destOrd="0" presId="urn:microsoft.com/office/officeart/2016/7/layout/RepeatingBendingProcessNew"/>
    <dgm:cxn modelId="{97CF2D13-B570-4171-A335-B274F4F643EC}" type="presParOf" srcId="{EDD2450B-B98A-4CAB-8685-BC64EDEB90EC}" destId="{C577E631-3FD2-44F1-996B-B02E85A3E029}" srcOrd="0" destOrd="0" presId="urn:microsoft.com/office/officeart/2016/7/layout/RepeatingBendingProcessNew"/>
    <dgm:cxn modelId="{0CA0D612-EC50-49B1-B796-6A42DDBCABFA}" type="presParOf" srcId="{727253BC-6625-46EE-88E2-DAAF93CA2336}" destId="{F17888DC-84CB-431D-A580-88366AC84FE4}" srcOrd="6" destOrd="0" presId="urn:microsoft.com/office/officeart/2016/7/layout/RepeatingBendingProcessNew"/>
    <dgm:cxn modelId="{B78E634D-2A1B-4EC4-8A03-2D7AA1A889A3}" type="presParOf" srcId="{727253BC-6625-46EE-88E2-DAAF93CA2336}" destId="{1521EA0E-1A98-433A-879A-C2FC9267F659}" srcOrd="7" destOrd="0" presId="urn:microsoft.com/office/officeart/2016/7/layout/RepeatingBendingProcessNew"/>
    <dgm:cxn modelId="{8E7222D6-5BC0-4F35-8C16-B9398B802DD5}" type="presParOf" srcId="{1521EA0E-1A98-433A-879A-C2FC9267F659}" destId="{AEE3680B-7FAA-4574-A7B7-3461817EC0F3}" srcOrd="0" destOrd="0" presId="urn:microsoft.com/office/officeart/2016/7/layout/RepeatingBendingProcessNew"/>
    <dgm:cxn modelId="{82441902-56A2-43F2-948C-1AADD698DEA7}" type="presParOf" srcId="{727253BC-6625-46EE-88E2-DAAF93CA2336}" destId="{47E3D777-781E-4A86-8AE1-8582582ABB42}" srcOrd="8" destOrd="0" presId="urn:microsoft.com/office/officeart/2016/7/layout/RepeatingBendingProcessNew"/>
    <dgm:cxn modelId="{5CE2569F-4108-4EFA-AEBD-19DCDDA27DCB}" type="presParOf" srcId="{727253BC-6625-46EE-88E2-DAAF93CA2336}" destId="{3F3A9649-BD00-4C3B-A0DD-ACCD5F439675}" srcOrd="9" destOrd="0" presId="urn:microsoft.com/office/officeart/2016/7/layout/RepeatingBendingProcessNew"/>
    <dgm:cxn modelId="{FA6DE2BE-6DDC-4568-B67C-DCF185194BC6}" type="presParOf" srcId="{3F3A9649-BD00-4C3B-A0DD-ACCD5F439675}" destId="{03C10A2F-53E1-47B1-B48E-F3BF935C234E}" srcOrd="0" destOrd="0" presId="urn:microsoft.com/office/officeart/2016/7/layout/RepeatingBendingProcessNew"/>
    <dgm:cxn modelId="{601296CD-986A-4F4C-A034-3C6767E7648B}" type="presParOf" srcId="{727253BC-6625-46EE-88E2-DAAF93CA2336}" destId="{F2298093-B370-4C34-A38D-9136478FDCEA}" srcOrd="10" destOrd="0" presId="urn:microsoft.com/office/officeart/2016/7/layout/RepeatingBendingProcessNew"/>
    <dgm:cxn modelId="{DCBEF9A1-B8B9-4289-9344-FE83E14E1B0A}" type="presParOf" srcId="{727253BC-6625-46EE-88E2-DAAF93CA2336}" destId="{92E76679-0B4A-4E37-A239-2D2378283103}" srcOrd="11" destOrd="0" presId="urn:microsoft.com/office/officeart/2016/7/layout/RepeatingBendingProcessNew"/>
    <dgm:cxn modelId="{4925C1D0-1055-4E03-9DA7-F9D7D5C848DD}" type="presParOf" srcId="{92E76679-0B4A-4E37-A239-2D2378283103}" destId="{3A38EFE4-1DCD-4A23-91A8-F06E04F771E1}" srcOrd="0" destOrd="0" presId="urn:microsoft.com/office/officeart/2016/7/layout/RepeatingBendingProcessNew"/>
    <dgm:cxn modelId="{38A4C20D-60F7-4BB4-9B70-7EADA31F70DE}" type="presParOf" srcId="{727253BC-6625-46EE-88E2-DAAF93CA2336}" destId="{E5186F8C-1895-4838-90D1-05FDF484A1A6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DC1EB-7D33-4529-A7FF-1671900A7FA2}">
      <dsp:nvSpPr>
        <dsp:cNvPr id="0" name=""/>
        <dsp:cNvSpPr/>
      </dsp:nvSpPr>
      <dsp:spPr>
        <a:xfrm>
          <a:off x="249487" y="1166"/>
          <a:ext cx="1325580" cy="79534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kern="1200"/>
            <a:t>Schule : AZW Innsbruck, Dauer 3 Jahre</a:t>
          </a:r>
          <a:endParaRPr lang="en-US" sz="1000" kern="1200"/>
        </a:p>
      </dsp:txBody>
      <dsp:txXfrm>
        <a:off x="249487" y="1166"/>
        <a:ext cx="1325580" cy="795348"/>
      </dsp:txXfrm>
    </dsp:sp>
    <dsp:sp modelId="{4CD887A7-1337-4792-8A45-DDC679350333}">
      <dsp:nvSpPr>
        <dsp:cNvPr id="0" name=""/>
        <dsp:cNvSpPr/>
      </dsp:nvSpPr>
      <dsp:spPr>
        <a:xfrm>
          <a:off x="1707626" y="1166"/>
          <a:ext cx="1325580" cy="79534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kern="1200"/>
            <a:t>Mindestalter : 17 Jahre</a:t>
          </a:r>
          <a:endParaRPr lang="en-US" sz="1000" kern="1200"/>
        </a:p>
      </dsp:txBody>
      <dsp:txXfrm>
        <a:off x="1707626" y="1166"/>
        <a:ext cx="1325580" cy="795348"/>
      </dsp:txXfrm>
    </dsp:sp>
    <dsp:sp modelId="{D03EB620-C7AB-45B7-901F-5C4A16FD75FD}">
      <dsp:nvSpPr>
        <dsp:cNvPr id="0" name=""/>
        <dsp:cNvSpPr/>
      </dsp:nvSpPr>
      <dsp:spPr>
        <a:xfrm>
          <a:off x="249487" y="929072"/>
          <a:ext cx="1325580" cy="79534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kern="1200"/>
            <a:t>Ausbildungsdauer: 2 Jahre</a:t>
          </a:r>
          <a:endParaRPr lang="en-US" sz="1000" kern="1200"/>
        </a:p>
      </dsp:txBody>
      <dsp:txXfrm>
        <a:off x="249487" y="929072"/>
        <a:ext cx="1325580" cy="795348"/>
      </dsp:txXfrm>
    </dsp:sp>
    <dsp:sp modelId="{8337A80E-86B5-4A45-B0C5-539BC490BFC2}">
      <dsp:nvSpPr>
        <dsp:cNvPr id="0" name=""/>
        <dsp:cNvSpPr/>
      </dsp:nvSpPr>
      <dsp:spPr>
        <a:xfrm>
          <a:off x="1707626" y="929072"/>
          <a:ext cx="1325580" cy="79534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kern="1200"/>
            <a:t>Erfolgreiche Absolvierung von 10 Schulstufen</a:t>
          </a:r>
          <a:endParaRPr lang="en-US" sz="1000" kern="1200"/>
        </a:p>
      </dsp:txBody>
      <dsp:txXfrm>
        <a:off x="1707626" y="929072"/>
        <a:ext cx="1325580" cy="795348"/>
      </dsp:txXfrm>
    </dsp:sp>
    <dsp:sp modelId="{EDB328AD-E655-4144-96F3-B95F5D8E728B}">
      <dsp:nvSpPr>
        <dsp:cNvPr id="0" name=""/>
        <dsp:cNvSpPr/>
      </dsp:nvSpPr>
      <dsp:spPr>
        <a:xfrm>
          <a:off x="249487" y="1856979"/>
          <a:ext cx="1325580" cy="79534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kern="1200"/>
            <a:t>Allgemeinbildung</a:t>
          </a:r>
          <a:endParaRPr lang="en-US" sz="1000" kern="1200"/>
        </a:p>
      </dsp:txBody>
      <dsp:txXfrm>
        <a:off x="249487" y="1856979"/>
        <a:ext cx="1325580" cy="795348"/>
      </dsp:txXfrm>
    </dsp:sp>
    <dsp:sp modelId="{58674D91-ECF0-4D26-A5C9-FC37FE32217F}">
      <dsp:nvSpPr>
        <dsp:cNvPr id="0" name=""/>
        <dsp:cNvSpPr/>
      </dsp:nvSpPr>
      <dsp:spPr>
        <a:xfrm>
          <a:off x="1707626" y="1856979"/>
          <a:ext cx="1325580" cy="79534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kern="1200" dirty="0"/>
            <a:t>Gesundheitliche </a:t>
          </a:r>
          <a:r>
            <a:rPr lang="de-AT" sz="1000" kern="1200" dirty="0" smtClean="0"/>
            <a:t>(körperliche </a:t>
          </a:r>
          <a:r>
            <a:rPr lang="de-AT" sz="1000" kern="1200" dirty="0"/>
            <a:t>und geistige Eignung)</a:t>
          </a:r>
          <a:endParaRPr lang="en-US" sz="1000" kern="1200" dirty="0"/>
        </a:p>
      </dsp:txBody>
      <dsp:txXfrm>
        <a:off x="1707626" y="1856979"/>
        <a:ext cx="1325580" cy="795348"/>
      </dsp:txXfrm>
    </dsp:sp>
    <dsp:sp modelId="{14B097E0-AB83-4E50-9A1E-C667407ABB19}">
      <dsp:nvSpPr>
        <dsp:cNvPr id="0" name=""/>
        <dsp:cNvSpPr/>
      </dsp:nvSpPr>
      <dsp:spPr>
        <a:xfrm>
          <a:off x="978556" y="2784885"/>
          <a:ext cx="1325580" cy="79534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kern="1200"/>
            <a:t>Vertrauenswürdigkeit</a:t>
          </a:r>
          <a:endParaRPr lang="en-US" sz="1000" kern="1200"/>
        </a:p>
      </dsp:txBody>
      <dsp:txXfrm>
        <a:off x="978556" y="2784885"/>
        <a:ext cx="1325580" cy="795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C2E60-E032-41EB-A842-F22D243E503E}">
      <dsp:nvSpPr>
        <dsp:cNvPr id="0" name=""/>
        <dsp:cNvSpPr/>
      </dsp:nvSpPr>
      <dsp:spPr>
        <a:xfrm>
          <a:off x="2049147" y="677121"/>
          <a:ext cx="4396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9600" y="45720"/>
              </a:lnTo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7193" y="720488"/>
        <a:ext cx="23510" cy="4706"/>
      </dsp:txXfrm>
    </dsp:sp>
    <dsp:sp modelId="{AA9D9995-5072-4BCC-91FB-710D6333DAC7}">
      <dsp:nvSpPr>
        <dsp:cNvPr id="0" name=""/>
        <dsp:cNvSpPr/>
      </dsp:nvSpPr>
      <dsp:spPr>
        <a:xfrm>
          <a:off x="6596" y="109536"/>
          <a:ext cx="2044351" cy="12266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175" tIns="105151" rIns="100175" bIns="10515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/>
            <a:t>Zuverlässigkeit</a:t>
          </a:r>
          <a:r>
            <a:rPr lang="de-AT" sz="1200" kern="1200" dirty="0"/>
            <a:t> und </a:t>
          </a:r>
          <a:r>
            <a:rPr lang="de-AT" sz="1400" kern="1200" dirty="0"/>
            <a:t>Pünktlichkeit</a:t>
          </a:r>
          <a:endParaRPr lang="en-US" sz="1200" kern="1200" dirty="0"/>
        </a:p>
      </dsp:txBody>
      <dsp:txXfrm>
        <a:off x="6596" y="109536"/>
        <a:ext cx="2044351" cy="1226610"/>
      </dsp:txXfrm>
    </dsp:sp>
    <dsp:sp modelId="{C8612E03-3270-4E66-9F61-833CC9E2A253}">
      <dsp:nvSpPr>
        <dsp:cNvPr id="0" name=""/>
        <dsp:cNvSpPr/>
      </dsp:nvSpPr>
      <dsp:spPr>
        <a:xfrm>
          <a:off x="4563699" y="677121"/>
          <a:ext cx="4396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9600" y="45720"/>
              </a:lnTo>
            </a:path>
          </a:pathLst>
        </a:custGeom>
        <a:noFill/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71744" y="720488"/>
        <a:ext cx="23510" cy="4706"/>
      </dsp:txXfrm>
    </dsp:sp>
    <dsp:sp modelId="{B25A5A08-287E-4049-8099-FDE21FC89ADD}">
      <dsp:nvSpPr>
        <dsp:cNvPr id="0" name=""/>
        <dsp:cNvSpPr/>
      </dsp:nvSpPr>
      <dsp:spPr>
        <a:xfrm>
          <a:off x="2521148" y="109536"/>
          <a:ext cx="2044351" cy="12266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175" tIns="105151" rIns="100175" bIns="10515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/>
            <a:t>genaues und sorgfältiges </a:t>
          </a:r>
          <a:r>
            <a:rPr lang="de-AT" sz="3600" kern="1200" dirty="0"/>
            <a:t>Arbeiten</a:t>
          </a:r>
          <a:endParaRPr lang="en-US" sz="1800" kern="1200" dirty="0"/>
        </a:p>
      </dsp:txBody>
      <dsp:txXfrm>
        <a:off x="2521148" y="109536"/>
        <a:ext cx="2044351" cy="1226610"/>
      </dsp:txXfrm>
    </dsp:sp>
    <dsp:sp modelId="{EDD2450B-B98A-4CAB-8685-BC64EDEB90EC}">
      <dsp:nvSpPr>
        <dsp:cNvPr id="0" name=""/>
        <dsp:cNvSpPr/>
      </dsp:nvSpPr>
      <dsp:spPr>
        <a:xfrm>
          <a:off x="7078251" y="677121"/>
          <a:ext cx="4396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9600" y="45720"/>
              </a:lnTo>
            </a:path>
          </a:pathLst>
        </a:custGeom>
        <a:noFill/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86296" y="720488"/>
        <a:ext cx="23510" cy="4706"/>
      </dsp:txXfrm>
    </dsp:sp>
    <dsp:sp modelId="{00940296-E9D9-4918-95B9-5C26F0DE8630}">
      <dsp:nvSpPr>
        <dsp:cNvPr id="0" name=""/>
        <dsp:cNvSpPr/>
      </dsp:nvSpPr>
      <dsp:spPr>
        <a:xfrm>
          <a:off x="5035700" y="109536"/>
          <a:ext cx="2044351" cy="12266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175" tIns="105151" rIns="100175" bIns="105151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/>
            <a:t>Selbständiges Arbeiten</a:t>
          </a:r>
          <a:endParaRPr lang="en-US" sz="2000" kern="1200" dirty="0"/>
        </a:p>
      </dsp:txBody>
      <dsp:txXfrm>
        <a:off x="5035700" y="109536"/>
        <a:ext cx="2044351" cy="1226610"/>
      </dsp:txXfrm>
    </dsp:sp>
    <dsp:sp modelId="{1521EA0E-1A98-433A-879A-C2FC9267F659}">
      <dsp:nvSpPr>
        <dsp:cNvPr id="0" name=""/>
        <dsp:cNvSpPr/>
      </dsp:nvSpPr>
      <dsp:spPr>
        <a:xfrm>
          <a:off x="1028772" y="1334346"/>
          <a:ext cx="7543655" cy="659053"/>
        </a:xfrm>
        <a:custGeom>
          <a:avLst/>
          <a:gdLst/>
          <a:ahLst/>
          <a:cxnLst/>
          <a:rect l="0" t="0" r="0" b="0"/>
          <a:pathLst>
            <a:path>
              <a:moveTo>
                <a:pt x="7543655" y="0"/>
              </a:moveTo>
              <a:lnTo>
                <a:pt x="7543655" y="346626"/>
              </a:lnTo>
              <a:lnTo>
                <a:pt x="0" y="346626"/>
              </a:lnTo>
              <a:lnTo>
                <a:pt x="0" y="659053"/>
              </a:lnTo>
            </a:path>
          </a:pathLst>
        </a:custGeom>
        <a:noFill/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11222" y="1661520"/>
        <a:ext cx="378755" cy="4706"/>
      </dsp:txXfrm>
    </dsp:sp>
    <dsp:sp modelId="{F17888DC-84CB-431D-A580-88366AC84FE4}">
      <dsp:nvSpPr>
        <dsp:cNvPr id="0" name=""/>
        <dsp:cNvSpPr/>
      </dsp:nvSpPr>
      <dsp:spPr>
        <a:xfrm>
          <a:off x="7550252" y="109536"/>
          <a:ext cx="2044351" cy="12266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175" tIns="105151" rIns="100175" bIns="105151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/>
            <a:t>Einsatzfreude</a:t>
          </a:r>
          <a:endParaRPr lang="en-US" sz="2000" kern="1200" dirty="0"/>
        </a:p>
      </dsp:txBody>
      <dsp:txXfrm>
        <a:off x="7550252" y="109536"/>
        <a:ext cx="2044351" cy="1226610"/>
      </dsp:txXfrm>
    </dsp:sp>
    <dsp:sp modelId="{3F3A9649-BD00-4C3B-A0DD-ACCD5F439675}">
      <dsp:nvSpPr>
        <dsp:cNvPr id="0" name=""/>
        <dsp:cNvSpPr/>
      </dsp:nvSpPr>
      <dsp:spPr>
        <a:xfrm>
          <a:off x="2049147" y="2593385"/>
          <a:ext cx="4396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9600" y="45720"/>
              </a:lnTo>
            </a:path>
          </a:pathLst>
        </a:custGeom>
        <a:noFill/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7193" y="2636752"/>
        <a:ext cx="23510" cy="4706"/>
      </dsp:txXfrm>
    </dsp:sp>
    <dsp:sp modelId="{47E3D777-781E-4A86-8AE1-8582582ABB42}">
      <dsp:nvSpPr>
        <dsp:cNvPr id="0" name=""/>
        <dsp:cNvSpPr/>
      </dsp:nvSpPr>
      <dsp:spPr>
        <a:xfrm>
          <a:off x="6596" y="2025800"/>
          <a:ext cx="2044351" cy="12266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175" tIns="105151" rIns="100175" bIns="105151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 dirty="0"/>
            <a:t>Verantwortungsbewusstsein</a:t>
          </a:r>
          <a:endParaRPr lang="en-US" sz="1400" kern="1200" dirty="0"/>
        </a:p>
      </dsp:txBody>
      <dsp:txXfrm>
        <a:off x="6596" y="2025800"/>
        <a:ext cx="2044351" cy="1226610"/>
      </dsp:txXfrm>
    </dsp:sp>
    <dsp:sp modelId="{92E76679-0B4A-4E37-A239-2D2378283103}">
      <dsp:nvSpPr>
        <dsp:cNvPr id="0" name=""/>
        <dsp:cNvSpPr/>
      </dsp:nvSpPr>
      <dsp:spPr>
        <a:xfrm>
          <a:off x="4563699" y="2593385"/>
          <a:ext cx="4396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9600" y="45720"/>
              </a:lnTo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71744" y="2636752"/>
        <a:ext cx="23510" cy="4706"/>
      </dsp:txXfrm>
    </dsp:sp>
    <dsp:sp modelId="{F2298093-B370-4C34-A38D-9136478FDCEA}">
      <dsp:nvSpPr>
        <dsp:cNvPr id="0" name=""/>
        <dsp:cNvSpPr/>
      </dsp:nvSpPr>
      <dsp:spPr>
        <a:xfrm>
          <a:off x="2521148" y="1806347"/>
          <a:ext cx="2044351" cy="16655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175" tIns="105151" rIns="100175" bIns="10515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/>
            <a:t>Fähigkeit und Bereitschaft mit anderen zusammen zu </a:t>
          </a:r>
          <a:r>
            <a:rPr lang="de-AT" sz="1800" kern="1200" dirty="0" smtClean="0"/>
            <a:t>arbeiten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smtClean="0"/>
            <a:t>(</a:t>
          </a:r>
          <a:r>
            <a:rPr lang="de-AT" sz="1800" kern="1200" dirty="0"/>
            <a:t>Teamfähigkeit</a:t>
          </a:r>
          <a:r>
            <a:rPr lang="de-AT" sz="1400" kern="1200" dirty="0"/>
            <a:t>)</a:t>
          </a:r>
          <a:endParaRPr lang="en-US" sz="1400" kern="1200" dirty="0"/>
        </a:p>
      </dsp:txBody>
      <dsp:txXfrm>
        <a:off x="2521148" y="1806347"/>
        <a:ext cx="2044351" cy="1665516"/>
      </dsp:txXfrm>
    </dsp:sp>
    <dsp:sp modelId="{E5186F8C-1895-4838-90D1-05FDF484A1A6}">
      <dsp:nvSpPr>
        <dsp:cNvPr id="0" name=""/>
        <dsp:cNvSpPr/>
      </dsp:nvSpPr>
      <dsp:spPr>
        <a:xfrm>
          <a:off x="5035700" y="2025800"/>
          <a:ext cx="2044351" cy="12266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175" tIns="105151" rIns="100175" bIns="105151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/>
            <a:t>Lernbereitschaft</a:t>
          </a:r>
          <a:endParaRPr lang="en-US" sz="2000" kern="1200"/>
        </a:p>
      </dsp:txBody>
      <dsp:txXfrm>
        <a:off x="5035700" y="2025800"/>
        <a:ext cx="2044351" cy="1226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4:36:09.395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0 963 24575,'25'-38'0,"-1"8"0,607-718 0,-629 746 0,23-27 0,1 2 0,58-46 0,-83 71 0,1 1 0,-1 0 0,1-1 0,-1 1 0,1 0 0,0 0 0,0 0 0,-1 0 0,1 0 0,0 0 0,0 0 0,0 1 0,0-1 0,0 1 0,0 0 0,0-1 0,0 1 0,0 0 0,0 0 0,1 0 0,-1 0 0,0 1 0,0-1 0,0 0 0,0 1 0,0 0 0,0-1 0,0 1 0,2 1 0,-3 0 0,1 1 0,0-1 0,-1 1 0,1 0 0,-1-1 0,0 1 0,0 0 0,0-1 0,0 1 0,0 0 0,-1 0 0,1 0 0,-1 0 0,0 0 0,0 0 0,0 0 0,0 0 0,-1 4 0,-2 13 0,-1 0 0,-12 38 0,-4 12 0,-3 67 0,-10 224 0,16-128 0,-3 116 0,19-221-1365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4:36:24.441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63 40 24575,'27'-1'0,"-1"-2"0,28-5 0,27-4 0,565-4 0,-604 19 0,0 1 0,0 2 0,-1 2 0,0 2 0,0 1 0,-1 2 0,-1 2 0,0 2 0,57 33 0,-88-45 0,-1 0 0,0 0 0,0 1 0,0 0 0,-1 0 0,0 0 0,0 1 0,0 0 0,-1 0 0,0 0 0,-1 1 0,1-1 0,-1 1 0,-1 0 0,0 1 0,0-1 0,0 0 0,1 13 0,-3-10 0,0 0 0,-1 1 0,0-1 0,0 0 0,-1 0 0,-1 1 0,0-1 0,-1 0 0,0 0 0,0-1 0,-1 1 0,-1-1 0,-11 20 0,-1-4 0,-1 0 0,-1-1 0,-2-1 0,-42 38 0,-108 73 0,32-27 0,111-84 0,-1-1 0,0-2 0,-2-1 0,0-1 0,-2-2 0,0-1 0,-53 18 0,201-31 0,37-6 0,367 3 0,-507 0 0,0 1 0,0 1 0,-1 0 0,1 0 0,0 1 0,11 5 0,-19-7 0,0 1 0,0 0 0,0 1 0,-1-1 0,1 1 0,-1-1 0,1 1 0,-1 0 0,0 0 0,0 1 0,0-1 0,0 1 0,-1-1 0,1 1 0,-1 0 0,0 0 0,0 0 0,-1 0 0,2 4 0,0 0 0,-1-1 0,0 1 0,-1 0 0,1-1 0,-2 1 0,1 0 0,-1 0 0,0-1 0,-1 1 0,1 0 0,-2 0 0,1-1 0,-1 1 0,0-1 0,-1 1 0,1-1 0,-2 0 0,1 0 0,-1 0 0,0 0 0,0-1 0,-7 8 0,-10 9 0,0-2 0,-2-1 0,0 0 0,-1-2 0,-1-1 0,-1-1 0,0 0 0,-56 21 0,30-19 0,0-2 0,-2-2 0,0-2 0,-65 4 0,-806 13-947,870-29 529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4:36:27.456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155 1 24575,'0'101'0,"-5"213"0,0-252 0,-2-1 0,-3 1 0,-18 60 0,0-33 0,5 1 0,4 2 0,-10 108 0,29-194 0,-1 0 0,1 0 0,0 0 0,1 0 0,-1 0 0,1 0 0,0 0 0,1 0 0,-1 0 0,1 0 0,0 0 0,1-1 0,-1 1 0,1-1 0,0 0 0,1 0 0,-1 0 0,1 0 0,0 0 0,0-1 0,1 0 0,-1 0 0,1 0 0,0 0 0,0-1 0,0 1 0,0-2 0,1 1 0,8 3 0,11 4 0,1 0 0,0-2 0,1-1 0,0-1 0,0-1 0,41 1 0,172-8 0,-115-2 0,795 3-1365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4:36:29.112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153 1 24575,'1'144'0,"-18"439"0,-70 262 0,38-360-1365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4:37:15.875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281 281 24575,'-1'-5'0,"1"-1"0,0 1 0,0-1 0,0 1 0,1-1 0,0 1 0,0 0 0,0 0 0,1-1 0,0 1 0,0 0 0,0 0 0,1 0 0,-1 1 0,1-1 0,0 1 0,0-1 0,1 1 0,-1 0 0,1 0 0,0 0 0,0 1 0,9-7 0,11-5 0,0 1 0,0 0 0,2 2 0,-1 1 0,2 1 0,29-7 0,168-30 0,-163 38 0,1 2 0,112 3 0,-132 7 0,0 2 0,0 1 0,0 3 0,78 26 0,-102-27 0,0 0 0,-1 1 0,0 2 0,-1-1 0,0 2 0,-1 0 0,0 1 0,-1 0 0,0 1 0,-1 1 0,11 16 0,-4-3 0,-1 1 0,-2 0 0,-1 1 0,-2 1 0,17 49 0,-17-28 0,-1 0 0,-4 1 0,7 103 0,-17 167 0,-1-225 0,1-48 0,-2 0 0,-14 80 0,12-111 0,0 0 0,-1-1 0,-1 0 0,0 0 0,-2-1 0,0 0 0,-1-1 0,0 1 0,-1-2 0,-14 15 0,1-6 0,-1-1 0,-1-1 0,-1-2 0,0-1 0,-2 0 0,0-3 0,-1 0 0,-1-2 0,0-1 0,0-1 0,-2-2 0,-51 9 0,-16-3 0,-1-4 0,-192-3 0,220-10 0,1-3 0,-81-16 0,122 14 0,1-1 0,0-1 0,0-2 0,1-1 0,0-1 0,1-1 0,-41-27 0,58 32 0,1 0 0,-1-1 0,1 0 0,1-1 0,0 0 0,-10-13 0,18 21 0,-1 0 0,0-1 0,1 1 0,-1 0 0,1-1 0,0 1 0,-1-1 0,1 1 0,1-1 0,-1 0 0,0 1 0,1-1 0,-1 0 0,1 0 0,0 1 0,0-1 0,0 0 0,0 0 0,0 1 0,1-1 0,-1 0 0,1 0 0,-1 1 0,1-1 0,0 0 0,0 1 0,1-1 0,-1 1 0,0 0 0,1-1 0,0 1 0,-1 0 0,1 0 0,0 0 0,3-3 0,4-1 0,0 0 0,0 1 0,0 0 0,0 1 0,1 0 0,0 0 0,0 1 0,0 0 0,10-1 0,20-2 0,41-1 0,-52 5 0,630-2 0,-612 7 0,0 2 0,0 2 0,-1 2 0,0 2 0,-1 2 0,50 21 0,124 64 0,169 62 0,-311-141-1365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1A9D6C-2421-49B2-81F2-EB1E852B64EE}" type="datetimeFigureOut">
              <a:rPr lang="de-AT" smtClean="0"/>
              <a:t>07.04.2022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B1DFEBB-EDE9-4AD5-BDDC-C6437954E3A7}" type="slidenum">
              <a:rPr lang="de-AT" smtClean="0"/>
              <a:t>‹Nr.›</a:t>
            </a:fld>
            <a:endParaRPr lang="de-AT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09743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9D6C-2421-49B2-81F2-EB1E852B64EE}" type="datetimeFigureOut">
              <a:rPr lang="de-AT" smtClean="0"/>
              <a:t>07.04.2022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FEBB-EDE9-4AD5-BDDC-C6437954E3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221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9D6C-2421-49B2-81F2-EB1E852B64EE}" type="datetimeFigureOut">
              <a:rPr lang="de-AT" smtClean="0"/>
              <a:t>07.04.2022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FEBB-EDE9-4AD5-BDDC-C6437954E3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298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9D6C-2421-49B2-81F2-EB1E852B64EE}" type="datetimeFigureOut">
              <a:rPr lang="de-AT" smtClean="0"/>
              <a:t>07.04.2022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FEBB-EDE9-4AD5-BDDC-C6437954E3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230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1A9D6C-2421-49B2-81F2-EB1E852B64EE}" type="datetimeFigureOut">
              <a:rPr lang="de-AT" smtClean="0"/>
              <a:t>07.04.2022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1DFEBB-EDE9-4AD5-BDDC-C6437954E3A7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60606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9D6C-2421-49B2-81F2-EB1E852B64EE}" type="datetimeFigureOut">
              <a:rPr lang="de-AT" smtClean="0"/>
              <a:t>07.04.2022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FEBB-EDE9-4AD5-BDDC-C6437954E3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359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9D6C-2421-49B2-81F2-EB1E852B64EE}" type="datetimeFigureOut">
              <a:rPr lang="de-AT" smtClean="0"/>
              <a:t>07.04.2022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FEBB-EDE9-4AD5-BDDC-C6437954E3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204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9D6C-2421-49B2-81F2-EB1E852B64EE}" type="datetimeFigureOut">
              <a:rPr lang="de-AT" smtClean="0"/>
              <a:t>07.04.2022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FEBB-EDE9-4AD5-BDDC-C6437954E3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101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9D6C-2421-49B2-81F2-EB1E852B64EE}" type="datetimeFigureOut">
              <a:rPr lang="de-AT" smtClean="0"/>
              <a:t>07.04.2022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FEBB-EDE9-4AD5-BDDC-C6437954E3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177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1A9D6C-2421-49B2-81F2-EB1E852B64EE}" type="datetimeFigureOut">
              <a:rPr lang="de-AT" smtClean="0"/>
              <a:t>07.04.2022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1DFEBB-EDE9-4AD5-BDDC-C6437954E3A7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557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1A9D6C-2421-49B2-81F2-EB1E852B64EE}" type="datetimeFigureOut">
              <a:rPr lang="de-AT" smtClean="0"/>
              <a:t>07.04.2022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1DFEBB-EDE9-4AD5-BDDC-C6437954E3A7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018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61A9D6C-2421-49B2-81F2-EB1E852B64EE}" type="datetimeFigureOut">
              <a:rPr lang="de-AT" smtClean="0"/>
              <a:t>07.04.2022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B1DFEBB-EDE9-4AD5-BDDC-C6437954E3A7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867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euerwehr-wilster.de/pages/feuerwehr/erste-hilfe/wiederbelebung.php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22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customXml" Target="../ink/ink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21.png"/><Relationship Id="rId5" Type="http://schemas.openxmlformats.org/officeDocument/2006/relationships/image" Target="../media/image17.jpeg"/><Relationship Id="rId15" Type="http://schemas.openxmlformats.org/officeDocument/2006/relationships/image" Target="../media/image23.png"/><Relationship Id="rId10" Type="http://schemas.openxmlformats.org/officeDocument/2006/relationships/customXml" Target="../ink/ink3.xml"/><Relationship Id="rId4" Type="http://schemas.openxmlformats.org/officeDocument/2006/relationships/image" Target="../media/image16.jpeg"/><Relationship Id="rId9" Type="http://schemas.openxmlformats.org/officeDocument/2006/relationships/image" Target="../media/image20.png"/><Relationship Id="rId14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sundheit.de/lexika/medizin-lexikon/mund-zu-nase-beatmung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pxhere.com/fi/photo/964704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CDA5809-5664-4520-ADC8-6959936A11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Stethoscoop">
            <a:extLst>
              <a:ext uri="{FF2B5EF4-FFF2-40B4-BE49-F238E27FC236}">
                <a16:creationId xmlns:a16="http://schemas.microsoft.com/office/drawing/2014/main" id="{D2AC10F8-2D64-91A3-5131-39794D9FA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4276" y="1263012"/>
            <a:ext cx="4331976" cy="4331976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D4C54414-6E76-4C63-9BDF-ED19F3B33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38004" y="1480930"/>
            <a:ext cx="5607908" cy="3254321"/>
          </a:xfrm>
        </p:spPr>
        <p:txBody>
          <a:bodyPr>
            <a:normAutofit/>
          </a:bodyPr>
          <a:lstStyle/>
          <a:p>
            <a:pPr algn="l"/>
            <a:r>
              <a:rPr lang="de-AT" sz="4900"/>
              <a:t>Der Krankenpfleger</a:t>
            </a:r>
          </a:p>
        </p:txBody>
      </p:sp>
    </p:spTree>
    <p:extLst>
      <p:ext uri="{BB962C8B-B14F-4D97-AF65-F5344CB8AC3E}">
        <p14:creationId xmlns:p14="http://schemas.microsoft.com/office/powerpoint/2010/main" val="330200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BBB3DC-E945-46EB-9397-EC920BA1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cap="all" dirty="0"/>
              <a:t>Verband anlegen</a:t>
            </a:r>
          </a:p>
        </p:txBody>
      </p:sp>
      <p:pic>
        <p:nvPicPr>
          <p:cNvPr id="39" name="Afbeelding 38" descr="Afbeelding met buiten, persoon, gras&#10;&#10;Automatisch gegenereerde beschrijving">
            <a:extLst>
              <a:ext uri="{FF2B5EF4-FFF2-40B4-BE49-F238E27FC236}">
                <a16:creationId xmlns:a16="http://schemas.microsoft.com/office/drawing/2014/main" id="{1C0C0B77-F89E-41E2-85D6-0C7F1BBEE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62" y="571500"/>
            <a:ext cx="1961477" cy="3615629"/>
          </a:xfrm>
          <a:prstGeom prst="rect">
            <a:avLst/>
          </a:prstGeom>
        </p:spPr>
      </p:pic>
      <p:pic>
        <p:nvPicPr>
          <p:cNvPr id="41" name="Afbeelding 40" descr="Afbeelding met buiten, persoon&#10;&#10;Automatisch gegenereerde beschrijving">
            <a:extLst>
              <a:ext uri="{FF2B5EF4-FFF2-40B4-BE49-F238E27FC236}">
                <a16:creationId xmlns:a16="http://schemas.microsoft.com/office/drawing/2014/main" id="{4461017A-410A-4F2F-A059-0B80A10D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46" y="571500"/>
            <a:ext cx="2006674" cy="3615629"/>
          </a:xfrm>
          <a:prstGeom prst="rect">
            <a:avLst/>
          </a:prstGeom>
        </p:spPr>
      </p:pic>
      <p:pic>
        <p:nvPicPr>
          <p:cNvPr id="37" name="Tijdelijke aanduiding voor inhoud 36" descr="Afbeelding met persoon, buiten&#10;&#10;Automatisch gegenereerde beschrijving">
            <a:extLst>
              <a:ext uri="{FF2B5EF4-FFF2-40B4-BE49-F238E27FC236}">
                <a16:creationId xmlns:a16="http://schemas.microsoft.com/office/drawing/2014/main" id="{8F2EAFF5-933D-404E-A644-0A657D760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26" y="571500"/>
            <a:ext cx="2015713" cy="3615629"/>
          </a:xfrm>
          <a:prstGeom prst="rect">
            <a:avLst/>
          </a:pr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3457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8511CAE-6AAD-4026-90B0-6917258C1C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BDFE8B-4BEF-4BF1-9781-2D216B66F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cap="all" dirty="0"/>
              <a:t>Herzdruckmassage</a:t>
            </a:r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7388763A-4025-4433-A72C-457FC3763E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Tijdelijke aanduiding voor inhoud 4" descr="Afbeelding met buiten, persoon, gras, luie stoel&#10;&#10;Automatisch gegenereerde beschrijving">
            <a:extLst>
              <a:ext uri="{FF2B5EF4-FFF2-40B4-BE49-F238E27FC236}">
                <a16:creationId xmlns:a16="http://schemas.microsoft.com/office/drawing/2014/main" id="{F9211E40-0738-483A-8098-FA337D059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56" y="1006318"/>
            <a:ext cx="4616933" cy="489110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210239B-DD2F-4CD4-B317-3E30C1E21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257881" y="921792"/>
            <a:ext cx="2749177" cy="2240579"/>
          </a:xfrm>
          <a:prstGeom prst="rect">
            <a:avLst/>
          </a:prstGeom>
        </p:spPr>
      </p:pic>
      <p:sp>
        <p:nvSpPr>
          <p:cNvPr id="35" name="Freeform 6">
            <a:extLst>
              <a:ext uri="{FF2B5EF4-FFF2-40B4-BE49-F238E27FC236}">
                <a16:creationId xmlns:a16="http://schemas.microsoft.com/office/drawing/2014/main" id="{8A2DFE20-1EAE-45A9-AD16-D4DBD0ABB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371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E61556-178E-498B-A578-FBC8E8BA1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80" y="685800"/>
            <a:ext cx="4495788" cy="14859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cap="all" dirty="0"/>
              <a:t>Stabile Seitenlage</a:t>
            </a:r>
          </a:p>
        </p:txBody>
      </p:sp>
      <p:sp>
        <p:nvSpPr>
          <p:cNvPr id="21" name="Tijdelijke aanduiding voor inhoud 20">
            <a:extLst>
              <a:ext uri="{FF2B5EF4-FFF2-40B4-BE49-F238E27FC236}">
                <a16:creationId xmlns:a16="http://schemas.microsoft.com/office/drawing/2014/main" id="{0FE692CA-78C1-4701-8276-D1F562D73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79" y="2286000"/>
            <a:ext cx="4495788" cy="3886200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pic>
        <p:nvPicPr>
          <p:cNvPr id="9" name="Afbeelding 8" descr="Afbeelding met gras, buiten, persoon, zitten&#10;&#10;Automatisch gegenereerde beschrijving">
            <a:extLst>
              <a:ext uri="{FF2B5EF4-FFF2-40B4-BE49-F238E27FC236}">
                <a16:creationId xmlns:a16="http://schemas.microsoft.com/office/drawing/2014/main" id="{CA5FBA20-463F-446E-8C17-DF509CD748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2" r="2" b="2098"/>
          <a:stretch/>
        </p:blipFill>
        <p:spPr>
          <a:xfrm>
            <a:off x="6096000" y="3419302"/>
            <a:ext cx="3044952" cy="3438410"/>
          </a:xfrm>
          <a:prstGeom prst="rect">
            <a:avLst/>
          </a:prstGeom>
        </p:spPr>
      </p:pic>
      <p:pic>
        <p:nvPicPr>
          <p:cNvPr id="7" name="Afbeelding 6" descr="Afbeelding met gras, buiten, persoon, zitten&#10;&#10;Automatisch gegenereerde beschrijving">
            <a:extLst>
              <a:ext uri="{FF2B5EF4-FFF2-40B4-BE49-F238E27FC236}">
                <a16:creationId xmlns:a16="http://schemas.microsoft.com/office/drawing/2014/main" id="{C61A92BC-06C3-430F-A1C8-8DC6C76576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8" r="2" b="2"/>
          <a:stretch/>
        </p:blipFill>
        <p:spPr>
          <a:xfrm>
            <a:off x="9147049" y="-279"/>
            <a:ext cx="3044952" cy="3438420"/>
          </a:xfrm>
          <a:prstGeom prst="rect">
            <a:avLst/>
          </a:prstGeom>
        </p:spPr>
      </p:pic>
      <p:pic>
        <p:nvPicPr>
          <p:cNvPr id="5" name="Tijdelijke aanduiding voor inhoud 4" descr="Afbeelding met gras, buiten, klein, outdoor-object&#10;&#10;Automatisch gegenereerde beschrijving">
            <a:extLst>
              <a:ext uri="{FF2B5EF4-FFF2-40B4-BE49-F238E27FC236}">
                <a16:creationId xmlns:a16="http://schemas.microsoft.com/office/drawing/2014/main" id="{205D965E-B192-4177-B54A-03BF3BE6FC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2" r="2" b="2"/>
          <a:stretch/>
        </p:blipFill>
        <p:spPr>
          <a:xfrm>
            <a:off x="6202109" y="-9700"/>
            <a:ext cx="3044952" cy="3419581"/>
          </a:xfrm>
          <a:prstGeom prst="rect">
            <a:avLst/>
          </a:prstGeom>
        </p:spPr>
      </p:pic>
      <p:pic>
        <p:nvPicPr>
          <p:cNvPr id="11" name="Afbeelding 10" descr="Afbeelding met gras, buiten, jongen, jong&#10;&#10;Automatisch gegenereerde beschrijving">
            <a:extLst>
              <a:ext uri="{FF2B5EF4-FFF2-40B4-BE49-F238E27FC236}">
                <a16:creationId xmlns:a16="http://schemas.microsoft.com/office/drawing/2014/main" id="{74B579F1-0D30-4A8C-A739-66F03A4485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6" r="2" b="2"/>
          <a:stretch/>
        </p:blipFill>
        <p:spPr>
          <a:xfrm>
            <a:off x="9147048" y="3438144"/>
            <a:ext cx="3044952" cy="34198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FFFF8019-AC55-409F-AD77-AE6713A47316}"/>
                  </a:ext>
                </a:extLst>
              </p14:cNvPr>
              <p14:cNvContentPartPr/>
              <p14:nvPr/>
            </p14:nvContentPartPr>
            <p14:xfrm>
              <a:off x="7614720" y="2796390"/>
              <a:ext cx="321120" cy="518400"/>
            </p14:xfrm>
          </p:contentPart>
        </mc:Choice>
        <mc:Fallback xmlns=""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FFFF8019-AC55-409F-AD77-AE6713A473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51720" y="2733390"/>
                <a:ext cx="44676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t 26">
                <a:extLst>
                  <a:ext uri="{FF2B5EF4-FFF2-40B4-BE49-F238E27FC236}">
                    <a16:creationId xmlns:a16="http://schemas.microsoft.com/office/drawing/2014/main" id="{074DCFEA-01A1-4D89-B8FD-1212C541C8DB}"/>
                  </a:ext>
                </a:extLst>
              </p14:cNvPr>
              <p14:cNvContentPartPr/>
              <p14:nvPr/>
            </p14:nvContentPartPr>
            <p14:xfrm>
              <a:off x="7692120" y="6243030"/>
              <a:ext cx="585360" cy="572400"/>
            </p14:xfrm>
          </p:contentPart>
        </mc:Choice>
        <mc:Fallback xmlns="">
          <p:pic>
            <p:nvPicPr>
              <p:cNvPr id="27" name="Inkt 26">
                <a:extLst>
                  <a:ext uri="{FF2B5EF4-FFF2-40B4-BE49-F238E27FC236}">
                    <a16:creationId xmlns:a16="http://schemas.microsoft.com/office/drawing/2014/main" id="{074DCFEA-01A1-4D89-B8FD-1212C541C8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29120" y="6180030"/>
                <a:ext cx="711000" cy="69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ep 31">
            <a:extLst>
              <a:ext uri="{FF2B5EF4-FFF2-40B4-BE49-F238E27FC236}">
                <a16:creationId xmlns:a16="http://schemas.microsoft.com/office/drawing/2014/main" id="{5F14EE71-AE1A-4ADA-B410-486836DD7129}"/>
              </a:ext>
            </a:extLst>
          </p:cNvPr>
          <p:cNvGrpSpPr/>
          <p:nvPr/>
        </p:nvGrpSpPr>
        <p:grpSpPr>
          <a:xfrm>
            <a:off x="10559880" y="6100132"/>
            <a:ext cx="598680" cy="869400"/>
            <a:chOff x="10559880" y="6100132"/>
            <a:chExt cx="598680" cy="86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t 28">
                  <a:extLst>
                    <a:ext uri="{FF2B5EF4-FFF2-40B4-BE49-F238E27FC236}">
                      <a16:creationId xmlns:a16="http://schemas.microsoft.com/office/drawing/2014/main" id="{42D08636-810B-4C31-AB56-73274C6D5548}"/>
                    </a:ext>
                  </a:extLst>
                </p14:cNvPr>
                <p14:cNvContentPartPr/>
                <p14:nvPr/>
              </p14:nvContentPartPr>
              <p14:xfrm>
                <a:off x="10559880" y="6100132"/>
                <a:ext cx="578160" cy="502920"/>
              </p14:xfrm>
            </p:contentPart>
          </mc:Choice>
          <mc:Fallback xmlns="">
            <p:pic>
              <p:nvPicPr>
                <p:cNvPr id="29" name="Inkt 28">
                  <a:extLst>
                    <a:ext uri="{FF2B5EF4-FFF2-40B4-BE49-F238E27FC236}">
                      <a16:creationId xmlns:a16="http://schemas.microsoft.com/office/drawing/2014/main" id="{42D08636-810B-4C31-AB56-73274C6D554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96880" y="6037492"/>
                  <a:ext cx="703800" cy="62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Inkt 29">
                  <a:extLst>
                    <a:ext uri="{FF2B5EF4-FFF2-40B4-BE49-F238E27FC236}">
                      <a16:creationId xmlns:a16="http://schemas.microsoft.com/office/drawing/2014/main" id="{CC6DAF0A-38AE-43B7-B2BF-BE0BFE6A09F7}"/>
                    </a:ext>
                  </a:extLst>
                </p14:cNvPr>
                <p14:cNvContentPartPr/>
                <p14:nvPr/>
              </p14:nvContentPartPr>
              <p14:xfrm>
                <a:off x="11103120" y="6228652"/>
                <a:ext cx="55440" cy="740880"/>
              </p14:xfrm>
            </p:contentPart>
          </mc:Choice>
          <mc:Fallback xmlns="">
            <p:pic>
              <p:nvPicPr>
                <p:cNvPr id="30" name="Inkt 29">
                  <a:extLst>
                    <a:ext uri="{FF2B5EF4-FFF2-40B4-BE49-F238E27FC236}">
                      <a16:creationId xmlns:a16="http://schemas.microsoft.com/office/drawing/2014/main" id="{CC6DAF0A-38AE-43B7-B2BF-BE0BFE6A09F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40480" y="6166012"/>
                  <a:ext cx="181080" cy="86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t 38">
                <a:extLst>
                  <a:ext uri="{FF2B5EF4-FFF2-40B4-BE49-F238E27FC236}">
                    <a16:creationId xmlns:a16="http://schemas.microsoft.com/office/drawing/2014/main" id="{3E16BA29-B7A1-492A-AA0F-10090BA918E2}"/>
                  </a:ext>
                </a:extLst>
              </p14:cNvPr>
              <p14:cNvContentPartPr/>
              <p14:nvPr/>
            </p14:nvContentPartPr>
            <p14:xfrm>
              <a:off x="10485652" y="2698852"/>
              <a:ext cx="718560" cy="674640"/>
            </p14:xfrm>
          </p:contentPart>
        </mc:Choice>
        <mc:Fallback xmlns="">
          <p:pic>
            <p:nvPicPr>
              <p:cNvPr id="39" name="Inkt 38">
                <a:extLst>
                  <a:ext uri="{FF2B5EF4-FFF2-40B4-BE49-F238E27FC236}">
                    <a16:creationId xmlns:a16="http://schemas.microsoft.com/office/drawing/2014/main" id="{3E16BA29-B7A1-492A-AA0F-10090BA918E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23012" y="2635852"/>
                <a:ext cx="844200" cy="80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25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B198B2-189E-40F8-B99C-DC2B2EE88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de-AT" sz="2800" dirty="0"/>
              <a:t>Mund zu M</a:t>
            </a:r>
            <a:r>
              <a:rPr lang="de-AT" sz="2800" dirty="0" smtClean="0"/>
              <a:t>und </a:t>
            </a:r>
            <a:r>
              <a:rPr lang="de-AT" sz="2800" dirty="0"/>
              <a:t>B</a:t>
            </a:r>
            <a:r>
              <a:rPr lang="de-AT" sz="2800" dirty="0" smtClean="0"/>
              <a:t>eatmung</a:t>
            </a:r>
            <a:endParaRPr lang="de-DE" sz="28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C516CF9-461A-4232-82A0-241524F6F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34275" y="1005242"/>
            <a:ext cx="6900380" cy="4847516"/>
          </a:xfrm>
          <a:prstGeom prst="rect">
            <a:avLst/>
          </a:prstGeo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79626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CDA5809-5664-4520-ADC8-6959936A11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oustache Face with Solid Fill">
            <a:extLst>
              <a:ext uri="{FF2B5EF4-FFF2-40B4-BE49-F238E27FC236}">
                <a16:creationId xmlns:a16="http://schemas.microsoft.com/office/drawing/2014/main" id="{EEBF7A8E-DCB3-0CFA-1C60-A361F7BCA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4276" y="1263012"/>
            <a:ext cx="4331976" cy="4331976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D4C54414-6E76-4C63-9BDF-ED19F3B33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5ABA3-DAF1-4317-9813-CCC513A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30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cap="all"/>
              <a:t>Danke für eure Aufmerksamkeit!!!!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E0D6DF-F99C-4742-85EB-9A0C85CED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8006" y="4804850"/>
            <a:ext cx="5607906" cy="10862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dirty="0">
                <a:solidFill>
                  <a:srgbClr val="EFEDE3"/>
                </a:solidFill>
              </a:rPr>
              <a:t>Wenn ihr noch Fragen habt könnt ihr sie mir gerne stellen</a:t>
            </a:r>
          </a:p>
        </p:txBody>
      </p:sp>
    </p:spTree>
    <p:extLst>
      <p:ext uri="{BB962C8B-B14F-4D97-AF65-F5344CB8AC3E}">
        <p14:creationId xmlns:p14="http://schemas.microsoft.com/office/powerpoint/2010/main" val="2703964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0161" y="585788"/>
            <a:ext cx="3282695" cy="1485900"/>
          </a:xfrm>
        </p:spPr>
        <p:txBody>
          <a:bodyPr>
            <a:normAutofit/>
          </a:bodyPr>
          <a:lstStyle/>
          <a:p>
            <a:r>
              <a:rPr lang="de-AT" sz="3400" dirty="0"/>
              <a:t>Wie wird man Krankenpfleger:</a:t>
            </a:r>
            <a:br>
              <a:rPr lang="de-AT" sz="3400" dirty="0"/>
            </a:br>
            <a:endParaRPr lang="de-AT" sz="3400" dirty="0"/>
          </a:p>
        </p:txBody>
      </p:sp>
      <p:pic>
        <p:nvPicPr>
          <p:cNvPr id="6" name="Afbeelding 5" descr="Afbeelding met tekst, muur, binnen, fles&#10;&#10;Automatisch gegenereerde beschrijving">
            <a:extLst>
              <a:ext uri="{FF2B5EF4-FFF2-40B4-BE49-F238E27FC236}">
                <a16:creationId xmlns:a16="http://schemas.microsoft.com/office/drawing/2014/main" id="{6DAB21D5-7503-4E9E-AE5E-EE7A7C1F54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031467" y="825080"/>
            <a:ext cx="6517065" cy="4887798"/>
          </a:xfrm>
          <a:prstGeom prst="rect">
            <a:avLst/>
          </a:prstGeom>
        </p:spPr>
      </p:pic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4EB1A8E8-A27D-A6AB-C062-FB2C30D7C4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185597"/>
              </p:ext>
            </p:extLst>
          </p:nvPr>
        </p:nvGraphicFramePr>
        <p:xfrm>
          <a:off x="1371600" y="2286000"/>
          <a:ext cx="3282694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54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de-AT" dirty="0"/>
              <a:t>Anforderungen: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B9CA7A72-310D-61DE-9613-B884124CA7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059715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8961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Beschäftigungsmöglichkeiten: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 smtClean="0"/>
              <a:t>Krankenhäuser, Kliniken</a:t>
            </a:r>
            <a:endParaRPr lang="de-AT" dirty="0"/>
          </a:p>
          <a:p>
            <a:r>
              <a:rPr lang="de-AT" dirty="0"/>
              <a:t>Pflegeheim</a:t>
            </a:r>
            <a:r>
              <a:rPr lang="de-AT" dirty="0" smtClean="0"/>
              <a:t>, Kuranstalten</a:t>
            </a:r>
            <a:endParaRPr lang="de-AT" dirty="0"/>
          </a:p>
          <a:p>
            <a:r>
              <a:rPr lang="de-AT" dirty="0"/>
              <a:t>Gesunheitsberatungsstellen</a:t>
            </a:r>
          </a:p>
          <a:p>
            <a:r>
              <a:rPr lang="de-AT" dirty="0"/>
              <a:t>Arzt-und Facharztpraxen</a:t>
            </a:r>
          </a:p>
          <a:p>
            <a:r>
              <a:rPr lang="de-AT" dirty="0" smtClean="0"/>
              <a:t>Hospize</a:t>
            </a:r>
            <a:endParaRPr lang="de-AT" dirty="0"/>
          </a:p>
        </p:txBody>
      </p:sp>
      <p:pic>
        <p:nvPicPr>
          <p:cNvPr id="7" name="Inhaltsplatzhalter 6" descr="RH zeigt Arzneimittel-Lieferengpässe an Innsbrucker ...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78" y="3305175"/>
            <a:ext cx="3841294" cy="2562225"/>
          </a:xfrm>
        </p:spPr>
      </p:pic>
    </p:spTree>
    <p:extLst>
      <p:ext uri="{BB962C8B-B14F-4D97-AF65-F5344CB8AC3E}">
        <p14:creationId xmlns:p14="http://schemas.microsoft.com/office/powerpoint/2010/main" val="12163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Studie: Bessere Pflege für die Krankenpfleger ...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Wichtige Tätigkeiten: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71600" y="2286000"/>
            <a:ext cx="9601200" cy="3581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Venenkanülen , Katheter , Magensonden etc. pflegen und dokumentieren</a:t>
            </a:r>
          </a:p>
          <a:p>
            <a:r>
              <a:rPr lang="en-US" dirty="0"/>
              <a:t>Fieber messen und Fieberkurven übertragen</a:t>
            </a:r>
          </a:p>
          <a:p>
            <a:r>
              <a:rPr lang="en-US" dirty="0"/>
              <a:t>Puls und Blutdruck messen</a:t>
            </a:r>
          </a:p>
          <a:p>
            <a:r>
              <a:rPr lang="en-US" dirty="0"/>
              <a:t>EKG schreiben</a:t>
            </a:r>
          </a:p>
          <a:p>
            <a:r>
              <a:rPr lang="en-US" dirty="0"/>
              <a:t>Patient*</a:t>
            </a:r>
            <a:r>
              <a:rPr lang="en-US" dirty="0" err="1"/>
              <a:t>innen</a:t>
            </a:r>
            <a:r>
              <a:rPr lang="en-US" dirty="0"/>
              <a:t> waschen, baden , unterstützen und Hilfe leisten</a:t>
            </a:r>
          </a:p>
          <a:p>
            <a:r>
              <a:rPr lang="en-US" dirty="0"/>
              <a:t>Infusionsleitungen spülen und </a:t>
            </a:r>
            <a:r>
              <a:rPr lang="en-US" dirty="0" smtClean="0"/>
              <a:t>Infusion </a:t>
            </a:r>
            <a:r>
              <a:rPr lang="en-US" dirty="0"/>
              <a:t>abhängen</a:t>
            </a:r>
          </a:p>
          <a:p>
            <a:r>
              <a:rPr lang="en-US" dirty="0"/>
              <a:t>Patient*</a:t>
            </a:r>
            <a:r>
              <a:rPr lang="en-US" dirty="0" err="1"/>
              <a:t>innen</a:t>
            </a:r>
            <a:r>
              <a:rPr lang="en-US" dirty="0"/>
              <a:t> zu Behandlungen begleiten oder befördern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14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78F889-8780-48D5-8B9E-DF8B130637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Gesucht: Gesundheits- und Krankenpfleger in Magdeburg und ...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708"/>
          <a:stretch/>
        </p:blipFill>
        <p:spPr>
          <a:xfrm>
            <a:off x="632953" y="17216"/>
            <a:ext cx="12188652" cy="6857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Wie viel verdient man </a:t>
            </a:r>
            <a:r>
              <a:rPr lang="en-US" dirty="0" err="1">
                <a:solidFill>
                  <a:srgbClr val="FFFF00"/>
                </a:solidFill>
              </a:rPr>
              <a:t>als</a:t>
            </a:r>
            <a:r>
              <a:rPr lang="en-US" dirty="0">
                <a:solidFill>
                  <a:srgbClr val="FFFF00"/>
                </a:solidFill>
              </a:rPr>
              <a:t> Krankenpfleger (Jahresbruttolohn</a:t>
            </a:r>
            <a:r>
              <a:rPr lang="en-US" dirty="0">
                <a:solidFill>
                  <a:schemeClr val="bg2"/>
                </a:solidFill>
              </a:rPr>
              <a:t>):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4CABA2-22A0-44B2-BD92-28FF73FCEA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186238" y="2286000"/>
            <a:ext cx="6786562" cy="3581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Tirol :33, 509 Euro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Oberösterreich: 32,278 Euro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Steiermark: 34,843 Euro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Salzburg: 31,891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Euro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Nettogehalt im Monat:1663,49 Euro</a:t>
            </a: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5683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7917" r="15417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de-AT" dirty="0"/>
              <a:t>Fachkundliche Begriffe: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r>
              <a:rPr lang="de-AT" dirty="0" smtClean="0"/>
              <a:t>Blutplasma</a:t>
            </a:r>
            <a:endParaRPr lang="de-AT" dirty="0"/>
          </a:p>
          <a:p>
            <a:r>
              <a:rPr lang="de-AT" dirty="0" smtClean="0"/>
              <a:t>Sepsis</a:t>
            </a:r>
            <a:endParaRPr lang="de-AT" dirty="0"/>
          </a:p>
          <a:p>
            <a:r>
              <a:rPr lang="de-AT" dirty="0" smtClean="0"/>
              <a:t>Kardiologie</a:t>
            </a:r>
            <a:endParaRPr lang="de-AT" dirty="0"/>
          </a:p>
          <a:p>
            <a:r>
              <a:rPr lang="de-AT" dirty="0" smtClean="0"/>
              <a:t>Vitalfunktion</a:t>
            </a:r>
            <a:endParaRPr lang="de-AT" dirty="0"/>
          </a:p>
          <a:p>
            <a:r>
              <a:rPr lang="de-AT" dirty="0"/>
              <a:t>EEG- </a:t>
            </a:r>
            <a:r>
              <a:rPr lang="de-AT" dirty="0" smtClean="0"/>
              <a:t>Gerät</a:t>
            </a:r>
            <a:endParaRPr lang="de-AT" dirty="0"/>
          </a:p>
          <a:p>
            <a:r>
              <a:rPr lang="de-AT" dirty="0" smtClean="0"/>
              <a:t>Drüse</a:t>
            </a:r>
            <a:endParaRPr lang="de-AT" dirty="0"/>
          </a:p>
          <a:p>
            <a:r>
              <a:rPr lang="de-AT" dirty="0" smtClean="0"/>
              <a:t>Demenz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52757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0E2206-E8AA-4BAF-B011-EDB32E45D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6" y="1806044"/>
            <a:ext cx="6772401" cy="3698305"/>
          </a:xfrm>
        </p:spPr>
        <p:txBody>
          <a:bodyPr anchor="t">
            <a:normAutofit/>
          </a:bodyPr>
          <a:lstStyle/>
          <a:p>
            <a:pPr algn="ctr"/>
            <a:r>
              <a:rPr lang="de-AT" sz="4000"/>
              <a:t>Weiterbildungsmöglichkeiten: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7E0CB0BD-5B6D-409A-BAF7-F97D58CB1E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66318" y="1806045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45061" y="1806044"/>
            <a:ext cx="3003471" cy="4408488"/>
          </a:xfrm>
        </p:spPr>
        <p:txBody>
          <a:bodyPr anchor="t">
            <a:normAutofit/>
          </a:bodyPr>
          <a:lstStyle/>
          <a:p>
            <a:r>
              <a:rPr lang="de-AT" sz="2400" dirty="0" smtClean="0"/>
              <a:t>Kinder </a:t>
            </a:r>
            <a:r>
              <a:rPr lang="de-AT" sz="2400" dirty="0"/>
              <a:t>und </a:t>
            </a:r>
            <a:r>
              <a:rPr lang="de-AT" sz="2400" dirty="0" smtClean="0"/>
              <a:t> </a:t>
            </a:r>
            <a:r>
              <a:rPr lang="de-AT" sz="1800" dirty="0" smtClean="0"/>
              <a:t>Jugendlichen Pflege</a:t>
            </a:r>
            <a:endParaRPr lang="de-AT" sz="1800" dirty="0"/>
          </a:p>
          <a:p>
            <a:r>
              <a:rPr lang="de-AT" sz="2400" dirty="0" smtClean="0"/>
              <a:t>Kinderintensiv-pflege</a:t>
            </a:r>
            <a:endParaRPr lang="de-AT" sz="2400" dirty="0"/>
          </a:p>
          <a:p>
            <a:r>
              <a:rPr lang="de-AT" sz="2400" dirty="0"/>
              <a:t>Anästhesiepflege</a:t>
            </a:r>
          </a:p>
          <a:p>
            <a:r>
              <a:rPr lang="de-AT" sz="2400" dirty="0"/>
              <a:t>Pflege im Operationsbereich</a:t>
            </a:r>
          </a:p>
          <a:p>
            <a:r>
              <a:rPr lang="de-AT" sz="2400" dirty="0"/>
              <a:t>Pflege bei </a:t>
            </a:r>
            <a:r>
              <a:rPr lang="de-AT" sz="2400" dirty="0" smtClean="0"/>
              <a:t>Nierenersatz-therapie</a:t>
            </a:r>
            <a:endParaRPr lang="de-AT" sz="2400" dirty="0"/>
          </a:p>
        </p:txBody>
      </p:sp>
      <p:pic>
        <p:nvPicPr>
          <p:cNvPr id="4" name="Grafik 3" descr="Deep Learning, Robotik und AR: Die Medizin der Zukunf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22" y="2509004"/>
            <a:ext cx="6263055" cy="279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6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CDA5809-5664-4520-ADC8-6959936A11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edisch">
            <a:extLst>
              <a:ext uri="{FF2B5EF4-FFF2-40B4-BE49-F238E27FC236}">
                <a16:creationId xmlns:a16="http://schemas.microsoft.com/office/drawing/2014/main" id="{599B42E0-9009-BD7C-C3C2-271F31E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4276" y="1263012"/>
            <a:ext cx="4331976" cy="4331976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D4C54414-6E76-4C63-9BDF-ED19F3B33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4AF5F9-6C07-4140-9F3A-AF25C115C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30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000" cap="all" dirty="0"/>
              <a:t>Mein Projekt:</a:t>
            </a:r>
            <a:br>
              <a:rPr lang="en-US" sz="7000" cap="all" dirty="0"/>
            </a:br>
            <a:endParaRPr lang="en-US" sz="7000" cap="al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81AE7F-0B6F-4E8E-826D-5B5D3CEA4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8006" y="4846715"/>
            <a:ext cx="5607906" cy="10862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u="sng" dirty="0" smtClean="0">
                <a:solidFill>
                  <a:srgbClr val="EFEDE3"/>
                </a:solidFill>
                <a:latin typeface="Algerian" panose="04020705040A02060702" pitchFamily="82" charset="0"/>
              </a:rPr>
              <a:t>Erste </a:t>
            </a:r>
            <a:r>
              <a:rPr lang="en-US" sz="2300" u="sng" dirty="0">
                <a:solidFill>
                  <a:srgbClr val="EFEDE3"/>
                </a:solidFill>
                <a:latin typeface="Algerian" panose="04020705040A02060702" pitchFamily="82" charset="0"/>
              </a:rPr>
              <a:t>Hilfe Übungen</a:t>
            </a:r>
          </a:p>
        </p:txBody>
      </p:sp>
    </p:spTree>
    <p:extLst>
      <p:ext uri="{BB962C8B-B14F-4D97-AF65-F5344CB8AC3E}">
        <p14:creationId xmlns:p14="http://schemas.microsoft.com/office/powerpoint/2010/main" val="943801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TM10001105[[fn=Ausschnitt]]</Template>
  <TotalTime>0</TotalTime>
  <Words>207</Words>
  <Application>Microsoft Office PowerPoint</Application>
  <PresentationFormat>Breitbild</PresentationFormat>
  <Paragraphs>60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Aharoni</vt:lpstr>
      <vt:lpstr>Algerian</vt:lpstr>
      <vt:lpstr>Franklin Gothic Book</vt:lpstr>
      <vt:lpstr>Crop</vt:lpstr>
      <vt:lpstr>Der Krankenpfleger</vt:lpstr>
      <vt:lpstr>Wie wird man Krankenpfleger: </vt:lpstr>
      <vt:lpstr>Anforderungen:</vt:lpstr>
      <vt:lpstr>Beschäftigungsmöglichkeiten:</vt:lpstr>
      <vt:lpstr>Wichtige Tätigkeiten:</vt:lpstr>
      <vt:lpstr>Wie viel verdient man als Krankenpfleger (Jahresbruttolohn):</vt:lpstr>
      <vt:lpstr>Fachkundliche Begriffe:</vt:lpstr>
      <vt:lpstr>Weiterbildungsmöglichkeiten:</vt:lpstr>
      <vt:lpstr>Mein Projekt: </vt:lpstr>
      <vt:lpstr>Verband anlegen</vt:lpstr>
      <vt:lpstr>Herzdruckmassage</vt:lpstr>
      <vt:lpstr>Stabile Seitenlage</vt:lpstr>
      <vt:lpstr>Mund zu Mund Beatmung</vt:lpstr>
      <vt:lpstr>Danke für eure Aufmerksamkeit!!!!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Krankenpfleger</dc:title>
  <dc:creator>van Eck Max, SchülerIn</dc:creator>
  <cp:lastModifiedBy>van Eck Max, SchülerIn</cp:lastModifiedBy>
  <cp:revision>21</cp:revision>
  <dcterms:created xsi:type="dcterms:W3CDTF">2022-03-10T08:49:34Z</dcterms:created>
  <dcterms:modified xsi:type="dcterms:W3CDTF">2022-04-07T08:08:41Z</dcterms:modified>
</cp:coreProperties>
</file>